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02" r:id="rId3"/>
    <p:sldId id="260" r:id="rId4"/>
    <p:sldId id="304" r:id="rId5"/>
    <p:sldId id="280" r:id="rId6"/>
    <p:sldId id="305" r:id="rId7"/>
    <p:sldId id="306" r:id="rId8"/>
    <p:sldId id="261" r:id="rId9"/>
    <p:sldId id="257" r:id="rId10"/>
    <p:sldId id="258" r:id="rId11"/>
    <p:sldId id="264" r:id="rId12"/>
    <p:sldId id="303"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300" r:id="rId26"/>
    <p:sldId id="293" r:id="rId27"/>
    <p:sldId id="275" r:id="rId28"/>
    <p:sldId id="276" r:id="rId29"/>
    <p:sldId id="277" r:id="rId30"/>
    <p:sldId id="294" r:id="rId31"/>
    <p:sldId id="278" r:id="rId32"/>
    <p:sldId id="279" r:id="rId33"/>
    <p:sldId id="296" r:id="rId34"/>
    <p:sldId id="297" r:id="rId35"/>
    <p:sldId id="299" r:id="rId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39149-A097-4211-A47E-FEF52C854D3C}" v="12" dt="2025-05-05T06:39:24.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22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riani tsintziloni" userId="ef39b42479092de5" providerId="LiveId" clId="{0B788935-1B43-43F6-8C2A-412B42883CD5}"/>
    <pc:docChg chg="custSel addSld delSld modSld sldOrd">
      <pc:chgData name="steriani tsintziloni" userId="ef39b42479092de5" providerId="LiveId" clId="{0B788935-1B43-43F6-8C2A-412B42883CD5}" dt="2023-11-07T09:26:32.584" v="63" actId="26606"/>
      <pc:docMkLst>
        <pc:docMk/>
      </pc:docMkLst>
      <pc:sldChg chg="del">
        <pc:chgData name="steriani tsintziloni" userId="ef39b42479092de5" providerId="LiveId" clId="{0B788935-1B43-43F6-8C2A-412B42883CD5}" dt="2023-11-07T09:25:05.547" v="49" actId="47"/>
        <pc:sldMkLst>
          <pc:docMk/>
          <pc:sldMk cId="2243386438" sldId="256"/>
        </pc:sldMkLst>
      </pc:sldChg>
      <pc:sldChg chg="add">
        <pc:chgData name="steriani tsintziloni" userId="ef39b42479092de5" providerId="LiveId" clId="{0B788935-1B43-43F6-8C2A-412B42883CD5}" dt="2023-11-05T17:54:22.775" v="0"/>
        <pc:sldMkLst>
          <pc:docMk/>
          <pc:sldMk cId="0" sldId="257"/>
        </pc:sldMkLst>
      </pc:sldChg>
      <pc:sldChg chg="add">
        <pc:chgData name="steriani tsintziloni" userId="ef39b42479092de5" providerId="LiveId" clId="{0B788935-1B43-43F6-8C2A-412B42883CD5}" dt="2023-11-05T17:54:22.775" v="0"/>
        <pc:sldMkLst>
          <pc:docMk/>
          <pc:sldMk cId="0" sldId="258"/>
        </pc:sldMkLst>
      </pc:sldChg>
      <pc:sldChg chg="add">
        <pc:chgData name="steriani tsintziloni" userId="ef39b42479092de5" providerId="LiveId" clId="{0B788935-1B43-43F6-8C2A-412B42883CD5}" dt="2023-11-05T17:54:22.775" v="0"/>
        <pc:sldMkLst>
          <pc:docMk/>
          <pc:sldMk cId="0" sldId="259"/>
        </pc:sldMkLst>
      </pc:sldChg>
      <pc:sldChg chg="add">
        <pc:chgData name="steriani tsintziloni" userId="ef39b42479092de5" providerId="LiveId" clId="{0B788935-1B43-43F6-8C2A-412B42883CD5}" dt="2023-11-05T17:54:22.775" v="0"/>
        <pc:sldMkLst>
          <pc:docMk/>
          <pc:sldMk cId="0" sldId="260"/>
        </pc:sldMkLst>
      </pc:sldChg>
      <pc:sldChg chg="add">
        <pc:chgData name="steriani tsintziloni" userId="ef39b42479092de5" providerId="LiveId" clId="{0B788935-1B43-43F6-8C2A-412B42883CD5}" dt="2023-11-05T17:54:22.775" v="0"/>
        <pc:sldMkLst>
          <pc:docMk/>
          <pc:sldMk cId="0" sldId="261"/>
        </pc:sldMkLst>
      </pc:sldChg>
      <pc:sldChg chg="ord">
        <pc:chgData name="steriani tsintziloni" userId="ef39b42479092de5" providerId="LiveId" clId="{0B788935-1B43-43F6-8C2A-412B42883CD5}" dt="2023-11-05T17:55:11.761" v="7"/>
        <pc:sldMkLst>
          <pc:docMk/>
          <pc:sldMk cId="0" sldId="264"/>
        </pc:sldMkLst>
      </pc:sldChg>
      <pc:sldChg chg="add del">
        <pc:chgData name="steriani tsintziloni" userId="ef39b42479092de5" providerId="LiveId" clId="{0B788935-1B43-43F6-8C2A-412B42883CD5}" dt="2023-11-05T17:56:48.554" v="15" actId="47"/>
        <pc:sldMkLst>
          <pc:docMk/>
          <pc:sldMk cId="0" sldId="265"/>
        </pc:sldMkLst>
      </pc:sldChg>
      <pc:sldChg chg="add del">
        <pc:chgData name="steriani tsintziloni" userId="ef39b42479092de5" providerId="LiveId" clId="{0B788935-1B43-43F6-8C2A-412B42883CD5}" dt="2023-11-07T09:25:32.214" v="50" actId="47"/>
        <pc:sldMkLst>
          <pc:docMk/>
          <pc:sldMk cId="0" sldId="266"/>
        </pc:sldMkLst>
      </pc:sldChg>
      <pc:sldChg chg="add del">
        <pc:chgData name="steriani tsintziloni" userId="ef39b42479092de5" providerId="LiveId" clId="{0B788935-1B43-43F6-8C2A-412B42883CD5}" dt="2023-11-07T09:25:42.545" v="57" actId="47"/>
        <pc:sldMkLst>
          <pc:docMk/>
          <pc:sldMk cId="0" sldId="267"/>
        </pc:sldMkLst>
      </pc:sldChg>
      <pc:sldChg chg="add del">
        <pc:chgData name="steriani tsintziloni" userId="ef39b42479092de5" providerId="LiveId" clId="{0B788935-1B43-43F6-8C2A-412B42883CD5}" dt="2023-11-07T09:25:41.614" v="56" actId="47"/>
        <pc:sldMkLst>
          <pc:docMk/>
          <pc:sldMk cId="0" sldId="268"/>
        </pc:sldMkLst>
      </pc:sldChg>
      <pc:sldChg chg="add del">
        <pc:chgData name="steriani tsintziloni" userId="ef39b42479092de5" providerId="LiveId" clId="{0B788935-1B43-43F6-8C2A-412B42883CD5}" dt="2023-11-07T09:25:41.001" v="55" actId="47"/>
        <pc:sldMkLst>
          <pc:docMk/>
          <pc:sldMk cId="0" sldId="269"/>
        </pc:sldMkLst>
      </pc:sldChg>
      <pc:sldChg chg="add del">
        <pc:chgData name="steriani tsintziloni" userId="ef39b42479092de5" providerId="LiveId" clId="{0B788935-1B43-43F6-8C2A-412B42883CD5}" dt="2023-11-07T09:25:40.227" v="54" actId="47"/>
        <pc:sldMkLst>
          <pc:docMk/>
          <pc:sldMk cId="0" sldId="270"/>
        </pc:sldMkLst>
      </pc:sldChg>
      <pc:sldChg chg="add del">
        <pc:chgData name="steriani tsintziloni" userId="ef39b42479092de5" providerId="LiveId" clId="{0B788935-1B43-43F6-8C2A-412B42883CD5}" dt="2023-11-07T09:25:39.756" v="53" actId="47"/>
        <pc:sldMkLst>
          <pc:docMk/>
          <pc:sldMk cId="0" sldId="271"/>
        </pc:sldMkLst>
      </pc:sldChg>
      <pc:sldChg chg="add del">
        <pc:chgData name="steriani tsintziloni" userId="ef39b42479092de5" providerId="LiveId" clId="{0B788935-1B43-43F6-8C2A-412B42883CD5}" dt="2023-11-07T09:25:39.209" v="52" actId="47"/>
        <pc:sldMkLst>
          <pc:docMk/>
          <pc:sldMk cId="0" sldId="272"/>
        </pc:sldMkLst>
      </pc:sldChg>
      <pc:sldChg chg="add del">
        <pc:chgData name="steriani tsintziloni" userId="ef39b42479092de5" providerId="LiveId" clId="{0B788935-1B43-43F6-8C2A-412B42883CD5}" dt="2023-11-07T09:25:38.345" v="51" actId="47"/>
        <pc:sldMkLst>
          <pc:docMk/>
          <pc:sldMk cId="0" sldId="273"/>
        </pc:sldMkLst>
      </pc:sldChg>
      <pc:sldChg chg="add setBg">
        <pc:chgData name="steriani tsintziloni" userId="ef39b42479092de5" providerId="LiveId" clId="{0B788935-1B43-43F6-8C2A-412B42883CD5}" dt="2023-11-05T17:56:38.649" v="14"/>
        <pc:sldMkLst>
          <pc:docMk/>
          <pc:sldMk cId="2657183045" sldId="275"/>
        </pc:sldMkLst>
      </pc:sldChg>
      <pc:sldChg chg="add setBg">
        <pc:chgData name="steriani tsintziloni" userId="ef39b42479092de5" providerId="LiveId" clId="{0B788935-1B43-43F6-8C2A-412B42883CD5}" dt="2023-11-05T17:56:38.649" v="14"/>
        <pc:sldMkLst>
          <pc:docMk/>
          <pc:sldMk cId="14001825" sldId="276"/>
        </pc:sldMkLst>
      </pc:sldChg>
      <pc:sldChg chg="add setBg">
        <pc:chgData name="steriani tsintziloni" userId="ef39b42479092de5" providerId="LiveId" clId="{0B788935-1B43-43F6-8C2A-412B42883CD5}" dt="2023-11-05T17:56:38.649" v="14"/>
        <pc:sldMkLst>
          <pc:docMk/>
          <pc:sldMk cId="1136780060" sldId="277"/>
        </pc:sldMkLst>
      </pc:sldChg>
      <pc:sldChg chg="delSp add setBg delDesignElem">
        <pc:chgData name="steriani tsintziloni" userId="ef39b42479092de5" providerId="LiveId" clId="{0B788935-1B43-43F6-8C2A-412B42883CD5}" dt="2023-11-05T17:56:38.649" v="14"/>
        <pc:sldMkLst>
          <pc:docMk/>
          <pc:sldMk cId="3541947360" sldId="278"/>
        </pc:sldMkLst>
      </pc:sldChg>
      <pc:sldChg chg="del ord">
        <pc:chgData name="steriani tsintziloni" userId="ef39b42479092de5" providerId="LiveId" clId="{0B788935-1B43-43F6-8C2A-412B42883CD5}" dt="2023-11-05T17:54:39.463" v="3" actId="47"/>
        <pc:sldMkLst>
          <pc:docMk/>
          <pc:sldMk cId="2980239985" sldId="279"/>
        </pc:sldMkLst>
      </pc:sldChg>
      <pc:sldChg chg="add setBg">
        <pc:chgData name="steriani tsintziloni" userId="ef39b42479092de5" providerId="LiveId" clId="{0B788935-1B43-43F6-8C2A-412B42883CD5}" dt="2023-11-05T17:56:38.649" v="14"/>
        <pc:sldMkLst>
          <pc:docMk/>
          <pc:sldMk cId="3669086312" sldId="279"/>
        </pc:sldMkLst>
      </pc:sldChg>
      <pc:sldChg chg="add">
        <pc:chgData name="steriani tsintziloni" userId="ef39b42479092de5" providerId="LiveId" clId="{0B788935-1B43-43F6-8C2A-412B42883CD5}" dt="2023-11-05T17:54:22.775" v="0"/>
        <pc:sldMkLst>
          <pc:docMk/>
          <pc:sldMk cId="0" sldId="280"/>
        </pc:sldMkLst>
      </pc:sldChg>
      <pc:sldChg chg="add del">
        <pc:chgData name="steriani tsintziloni" userId="ef39b42479092de5" providerId="LiveId" clId="{0B788935-1B43-43F6-8C2A-412B42883CD5}" dt="2023-11-05T17:56:38.649" v="14"/>
        <pc:sldMkLst>
          <pc:docMk/>
          <pc:sldMk cId="0" sldId="281"/>
        </pc:sldMkLst>
      </pc:sldChg>
      <pc:sldChg chg="delSp modSp add del mod setBg delDesignElem">
        <pc:chgData name="steriani tsintziloni" userId="ef39b42479092de5" providerId="LiveId" clId="{0B788935-1B43-43F6-8C2A-412B42883CD5}" dt="2023-11-05T17:59:20.032" v="47" actId="255"/>
        <pc:sldMkLst>
          <pc:docMk/>
          <pc:sldMk cId="0" sldId="282"/>
        </pc:sldMkLst>
      </pc:sldChg>
      <pc:sldChg chg="add">
        <pc:chgData name="steriani tsintziloni" userId="ef39b42479092de5" providerId="LiveId" clId="{0B788935-1B43-43F6-8C2A-412B42883CD5}" dt="2023-11-05T17:56:38.649" v="14"/>
        <pc:sldMkLst>
          <pc:docMk/>
          <pc:sldMk cId="0" sldId="283"/>
        </pc:sldMkLst>
      </pc:sldChg>
      <pc:sldChg chg="add">
        <pc:chgData name="steriani tsintziloni" userId="ef39b42479092de5" providerId="LiveId" clId="{0B788935-1B43-43F6-8C2A-412B42883CD5}" dt="2023-11-05T17:56:38.649" v="14"/>
        <pc:sldMkLst>
          <pc:docMk/>
          <pc:sldMk cId="0" sldId="284"/>
        </pc:sldMkLst>
      </pc:sldChg>
      <pc:sldChg chg="add">
        <pc:chgData name="steriani tsintziloni" userId="ef39b42479092de5" providerId="LiveId" clId="{0B788935-1B43-43F6-8C2A-412B42883CD5}" dt="2023-11-05T17:56:38.649" v="14"/>
        <pc:sldMkLst>
          <pc:docMk/>
          <pc:sldMk cId="0" sldId="285"/>
        </pc:sldMkLst>
      </pc:sldChg>
      <pc:sldChg chg="add">
        <pc:chgData name="steriani tsintziloni" userId="ef39b42479092de5" providerId="LiveId" clId="{0B788935-1B43-43F6-8C2A-412B42883CD5}" dt="2023-11-05T17:56:38.649" v="14"/>
        <pc:sldMkLst>
          <pc:docMk/>
          <pc:sldMk cId="0" sldId="286"/>
        </pc:sldMkLst>
      </pc:sldChg>
      <pc:sldChg chg="add">
        <pc:chgData name="steriani tsintziloni" userId="ef39b42479092de5" providerId="LiveId" clId="{0B788935-1B43-43F6-8C2A-412B42883CD5}" dt="2023-11-05T17:56:38.649" v="14"/>
        <pc:sldMkLst>
          <pc:docMk/>
          <pc:sldMk cId="0" sldId="287"/>
        </pc:sldMkLst>
      </pc:sldChg>
      <pc:sldChg chg="add">
        <pc:chgData name="steriani tsintziloni" userId="ef39b42479092de5" providerId="LiveId" clId="{0B788935-1B43-43F6-8C2A-412B42883CD5}" dt="2023-11-05T17:56:38.649" v="14"/>
        <pc:sldMkLst>
          <pc:docMk/>
          <pc:sldMk cId="0" sldId="288"/>
        </pc:sldMkLst>
      </pc:sldChg>
      <pc:sldChg chg="add">
        <pc:chgData name="steriani tsintziloni" userId="ef39b42479092de5" providerId="LiveId" clId="{0B788935-1B43-43F6-8C2A-412B42883CD5}" dt="2023-11-05T17:56:38.649" v="14"/>
        <pc:sldMkLst>
          <pc:docMk/>
          <pc:sldMk cId="0" sldId="289"/>
        </pc:sldMkLst>
      </pc:sldChg>
      <pc:sldChg chg="add">
        <pc:chgData name="steriani tsintziloni" userId="ef39b42479092de5" providerId="LiveId" clId="{0B788935-1B43-43F6-8C2A-412B42883CD5}" dt="2023-11-05T17:56:38.649" v="14"/>
        <pc:sldMkLst>
          <pc:docMk/>
          <pc:sldMk cId="0" sldId="290"/>
        </pc:sldMkLst>
      </pc:sldChg>
      <pc:sldChg chg="add">
        <pc:chgData name="steriani tsintziloni" userId="ef39b42479092de5" providerId="LiveId" clId="{0B788935-1B43-43F6-8C2A-412B42883CD5}" dt="2023-11-05T17:56:38.649" v="14"/>
        <pc:sldMkLst>
          <pc:docMk/>
          <pc:sldMk cId="0" sldId="291"/>
        </pc:sldMkLst>
      </pc:sldChg>
      <pc:sldChg chg="delSp modSp add mod setBg delDesignElem">
        <pc:chgData name="steriani tsintziloni" userId="ef39b42479092de5" providerId="LiveId" clId="{0B788935-1B43-43F6-8C2A-412B42883CD5}" dt="2023-11-05T17:57:59.512" v="33" actId="207"/>
        <pc:sldMkLst>
          <pc:docMk/>
          <pc:sldMk cId="0" sldId="292"/>
        </pc:sldMkLst>
      </pc:sldChg>
      <pc:sldChg chg="delSp add setBg delDesignElem">
        <pc:chgData name="steriani tsintziloni" userId="ef39b42479092de5" providerId="LiveId" clId="{0B788935-1B43-43F6-8C2A-412B42883CD5}" dt="2023-11-05T17:56:38.649" v="14"/>
        <pc:sldMkLst>
          <pc:docMk/>
          <pc:sldMk cId="0" sldId="293"/>
        </pc:sldMkLst>
      </pc:sldChg>
      <pc:sldChg chg="delSp add setBg delDesignElem">
        <pc:chgData name="steriani tsintziloni" userId="ef39b42479092de5" providerId="LiveId" clId="{0B788935-1B43-43F6-8C2A-412B42883CD5}" dt="2023-11-05T17:56:38.649" v="14"/>
        <pc:sldMkLst>
          <pc:docMk/>
          <pc:sldMk cId="0" sldId="294"/>
        </pc:sldMkLst>
      </pc:sldChg>
      <pc:sldChg chg="add del">
        <pc:chgData name="steriani tsintziloni" userId="ef39b42479092de5" providerId="LiveId" clId="{0B788935-1B43-43F6-8C2A-412B42883CD5}" dt="2023-11-05T17:59:29.852" v="48" actId="47"/>
        <pc:sldMkLst>
          <pc:docMk/>
          <pc:sldMk cId="3565313633" sldId="295"/>
        </pc:sldMkLst>
      </pc:sldChg>
      <pc:sldChg chg="delSp add setBg delDesignElem">
        <pc:chgData name="steriani tsintziloni" userId="ef39b42479092de5" providerId="LiveId" clId="{0B788935-1B43-43F6-8C2A-412B42883CD5}" dt="2023-11-05T17:56:38.649" v="14"/>
        <pc:sldMkLst>
          <pc:docMk/>
          <pc:sldMk cId="0" sldId="296"/>
        </pc:sldMkLst>
      </pc:sldChg>
      <pc:sldChg chg="add">
        <pc:chgData name="steriani tsintziloni" userId="ef39b42479092de5" providerId="LiveId" clId="{0B788935-1B43-43F6-8C2A-412B42883CD5}" dt="2023-11-05T17:56:38.649" v="14"/>
        <pc:sldMkLst>
          <pc:docMk/>
          <pc:sldMk cId="0" sldId="297"/>
        </pc:sldMkLst>
      </pc:sldChg>
      <pc:sldChg chg="delSp add del mod">
        <pc:chgData name="steriani tsintziloni" userId="ef39b42479092de5" providerId="LiveId" clId="{0B788935-1B43-43F6-8C2A-412B42883CD5}" dt="2023-11-07T09:26:17.943" v="59" actId="47"/>
        <pc:sldMkLst>
          <pc:docMk/>
          <pc:sldMk cId="0" sldId="298"/>
        </pc:sldMkLst>
      </pc:sldChg>
      <pc:sldChg chg="add">
        <pc:chgData name="steriani tsintziloni" userId="ef39b42479092de5" providerId="LiveId" clId="{0B788935-1B43-43F6-8C2A-412B42883CD5}" dt="2023-11-05T17:56:38.649" v="14"/>
        <pc:sldMkLst>
          <pc:docMk/>
          <pc:sldMk cId="0" sldId="299"/>
        </pc:sldMkLst>
      </pc:sldChg>
      <pc:sldChg chg="addSp delSp modSp new mod setBg modClrScheme chgLayout">
        <pc:chgData name="steriani tsintziloni" userId="ef39b42479092de5" providerId="LiveId" clId="{0B788935-1B43-43F6-8C2A-412B42883CD5}" dt="2023-11-07T09:26:32.584" v="63" actId="26606"/>
        <pc:sldMkLst>
          <pc:docMk/>
          <pc:sldMk cId="3534187683" sldId="300"/>
        </pc:sldMkLst>
      </pc:sldChg>
    </pc:docChg>
  </pc:docChgLst>
  <pc:docChgLst>
    <pc:chgData name="no name" userId="ef39b42479092de5" providerId="LiveId" clId="{78F39149-A097-4211-A47E-FEF52C854D3C}"/>
    <pc:docChg chg="undo redo custSel addSld delSld modSld sldOrd">
      <pc:chgData name="no name" userId="ef39b42479092de5" providerId="LiveId" clId="{78F39149-A097-4211-A47E-FEF52C854D3C}" dt="2025-05-05T06:39:24.259" v="1474" actId="14100"/>
      <pc:docMkLst>
        <pc:docMk/>
      </pc:docMkLst>
      <pc:sldChg chg="modSp mod">
        <pc:chgData name="no name" userId="ef39b42479092de5" providerId="LiveId" clId="{78F39149-A097-4211-A47E-FEF52C854D3C}" dt="2025-05-05T06:17:08.115" v="365" actId="122"/>
        <pc:sldMkLst>
          <pc:docMk/>
          <pc:sldMk cId="0" sldId="257"/>
        </pc:sldMkLst>
        <pc:spChg chg="mod">
          <ac:chgData name="no name" userId="ef39b42479092de5" providerId="LiveId" clId="{78F39149-A097-4211-A47E-FEF52C854D3C}" dt="2025-05-05T06:17:08.115" v="365" actId="122"/>
          <ac:spMkLst>
            <pc:docMk/>
            <pc:sldMk cId="0" sldId="257"/>
            <ac:spMk id="2" creationId="{00000000-0000-0000-0000-000000000000}"/>
          </ac:spMkLst>
        </pc:spChg>
      </pc:sldChg>
      <pc:sldChg chg="del">
        <pc:chgData name="no name" userId="ef39b42479092de5" providerId="LiveId" clId="{78F39149-A097-4211-A47E-FEF52C854D3C}" dt="2025-05-05T06:06:33.248" v="2" actId="47"/>
        <pc:sldMkLst>
          <pc:docMk/>
          <pc:sldMk cId="0" sldId="259"/>
        </pc:sldMkLst>
      </pc:sldChg>
      <pc:sldChg chg="addSp modSp mod modClrScheme chgLayout">
        <pc:chgData name="no name" userId="ef39b42479092de5" providerId="LiveId" clId="{78F39149-A097-4211-A47E-FEF52C854D3C}" dt="2025-05-05T06:16:06.518" v="354" actId="113"/>
        <pc:sldMkLst>
          <pc:docMk/>
          <pc:sldMk cId="0" sldId="260"/>
        </pc:sldMkLst>
        <pc:spChg chg="add mod ord">
          <ac:chgData name="no name" userId="ef39b42479092de5" providerId="LiveId" clId="{78F39149-A097-4211-A47E-FEF52C854D3C}" dt="2025-05-05T06:15:39.262" v="306" actId="27636"/>
          <ac:spMkLst>
            <pc:docMk/>
            <pc:sldMk cId="0" sldId="260"/>
            <ac:spMk id="2" creationId="{BBEBDC0A-CDF9-B77C-E0B1-ADDD280CA357}"/>
          </ac:spMkLst>
        </pc:spChg>
        <pc:spChg chg="add mod ord">
          <ac:chgData name="no name" userId="ef39b42479092de5" providerId="LiveId" clId="{78F39149-A097-4211-A47E-FEF52C854D3C}" dt="2025-05-05T06:15:39.260" v="305" actId="27636"/>
          <ac:spMkLst>
            <pc:docMk/>
            <pc:sldMk cId="0" sldId="260"/>
            <ac:spMk id="3" creationId="{04B07049-C126-F4CA-B20D-D7D3A15C1EC1}"/>
          </ac:spMkLst>
        </pc:spChg>
        <pc:spChg chg="mod ord">
          <ac:chgData name="no name" userId="ef39b42479092de5" providerId="LiveId" clId="{78F39149-A097-4211-A47E-FEF52C854D3C}" dt="2025-05-05T06:16:06.518" v="354" actId="113"/>
          <ac:spMkLst>
            <pc:docMk/>
            <pc:sldMk cId="0" sldId="260"/>
            <ac:spMk id="9" creationId="{00000000-0000-0000-0000-000000000000}"/>
          </ac:spMkLst>
        </pc:spChg>
        <pc:picChg chg="mod ord">
          <ac:chgData name="no name" userId="ef39b42479092de5" providerId="LiveId" clId="{78F39149-A097-4211-A47E-FEF52C854D3C}" dt="2025-05-05T06:08:20.289" v="110" actId="14100"/>
          <ac:picMkLst>
            <pc:docMk/>
            <pc:sldMk cId="0" sldId="260"/>
            <ac:picMk id="4" creationId="{00000000-0000-0000-0000-000000000000}"/>
          </ac:picMkLst>
        </pc:picChg>
        <pc:picChg chg="mod ord">
          <ac:chgData name="no name" userId="ef39b42479092de5" providerId="LiveId" clId="{78F39149-A097-4211-A47E-FEF52C854D3C}" dt="2025-05-05T06:08:24.563" v="112" actId="1076"/>
          <ac:picMkLst>
            <pc:docMk/>
            <pc:sldMk cId="0" sldId="260"/>
            <ac:picMk id="11" creationId="{00000000-0000-0000-0000-000000000000}"/>
          </ac:picMkLst>
        </pc:picChg>
      </pc:sldChg>
      <pc:sldChg chg="modSp mod">
        <pc:chgData name="no name" userId="ef39b42479092de5" providerId="LiveId" clId="{78F39149-A097-4211-A47E-FEF52C854D3C}" dt="2025-05-05T06:25:01.003" v="1053" actId="26606"/>
        <pc:sldMkLst>
          <pc:docMk/>
          <pc:sldMk cId="0" sldId="261"/>
        </pc:sldMkLst>
        <pc:spChg chg="mod">
          <ac:chgData name="no name" userId="ef39b42479092de5" providerId="LiveId" clId="{78F39149-A097-4211-A47E-FEF52C854D3C}" dt="2025-05-05T06:25:01.003" v="1053" actId="26606"/>
          <ac:spMkLst>
            <pc:docMk/>
            <pc:sldMk cId="0" sldId="261"/>
            <ac:spMk id="4" creationId="{00000000-0000-0000-0000-000000000000}"/>
          </ac:spMkLst>
        </pc:spChg>
        <pc:picChg chg="mod">
          <ac:chgData name="no name" userId="ef39b42479092de5" providerId="LiveId" clId="{78F39149-A097-4211-A47E-FEF52C854D3C}" dt="2025-05-05T06:25:01.003" v="1053" actId="26606"/>
          <ac:picMkLst>
            <pc:docMk/>
            <pc:sldMk cId="0" sldId="261"/>
            <ac:picMk id="6" creationId="{00000000-0000-0000-0000-000000000000}"/>
          </ac:picMkLst>
        </pc:picChg>
      </pc:sldChg>
      <pc:sldChg chg="del">
        <pc:chgData name="no name" userId="ef39b42479092de5" providerId="LiveId" clId="{78F39149-A097-4211-A47E-FEF52C854D3C}" dt="2025-05-05T06:06:30.612" v="0" actId="47"/>
        <pc:sldMkLst>
          <pc:docMk/>
          <pc:sldMk cId="0" sldId="262"/>
        </pc:sldMkLst>
      </pc:sldChg>
      <pc:sldChg chg="del">
        <pc:chgData name="no name" userId="ef39b42479092de5" providerId="LiveId" clId="{78F39149-A097-4211-A47E-FEF52C854D3C}" dt="2025-05-05T06:06:32.170" v="1" actId="47"/>
        <pc:sldMkLst>
          <pc:docMk/>
          <pc:sldMk cId="0" sldId="263"/>
        </pc:sldMkLst>
      </pc:sldChg>
      <pc:sldChg chg="modSp mod">
        <pc:chgData name="no name" userId="ef39b42479092de5" providerId="LiveId" clId="{78F39149-A097-4211-A47E-FEF52C854D3C}" dt="2025-05-05T06:19:15.430" v="423" actId="122"/>
        <pc:sldMkLst>
          <pc:docMk/>
          <pc:sldMk cId="0" sldId="264"/>
        </pc:sldMkLst>
        <pc:spChg chg="mod">
          <ac:chgData name="no name" userId="ef39b42479092de5" providerId="LiveId" clId="{78F39149-A097-4211-A47E-FEF52C854D3C}" dt="2025-05-05T06:19:15.430" v="423" actId="122"/>
          <ac:spMkLst>
            <pc:docMk/>
            <pc:sldMk cId="0" sldId="264"/>
            <ac:spMk id="2" creationId="{00000000-0000-0000-0000-000000000000}"/>
          </ac:spMkLst>
        </pc:spChg>
        <pc:spChg chg="mod">
          <ac:chgData name="no name" userId="ef39b42479092de5" providerId="LiveId" clId="{78F39149-A097-4211-A47E-FEF52C854D3C}" dt="2025-05-05T06:19:08.648" v="422" actId="122"/>
          <ac:spMkLst>
            <pc:docMk/>
            <pc:sldMk cId="0" sldId="264"/>
            <ac:spMk id="9" creationId="{00000000-0000-0000-0000-000000000000}"/>
          </ac:spMkLst>
        </pc:spChg>
        <pc:spChg chg="mod">
          <ac:chgData name="no name" userId="ef39b42479092de5" providerId="LiveId" clId="{78F39149-A097-4211-A47E-FEF52C854D3C}" dt="2025-05-05T06:19:06.214" v="421" actId="122"/>
          <ac:spMkLst>
            <pc:docMk/>
            <pc:sldMk cId="0" sldId="264"/>
            <ac:spMk id="10" creationId="{00000000-0000-0000-0000-000000000000}"/>
          </ac:spMkLst>
        </pc:spChg>
      </pc:sldChg>
      <pc:sldChg chg="modSp mod ord">
        <pc:chgData name="no name" userId="ef39b42479092de5" providerId="LiveId" clId="{78F39149-A097-4211-A47E-FEF52C854D3C}" dt="2025-05-05T06:31:53.679" v="1436"/>
        <pc:sldMkLst>
          <pc:docMk/>
          <pc:sldMk cId="0" sldId="280"/>
        </pc:sldMkLst>
        <pc:spChg chg="mod">
          <ac:chgData name="no name" userId="ef39b42479092de5" providerId="LiveId" clId="{78F39149-A097-4211-A47E-FEF52C854D3C}" dt="2025-05-05T06:25:12.202" v="1054" actId="26606"/>
          <ac:spMkLst>
            <pc:docMk/>
            <pc:sldMk cId="0" sldId="280"/>
            <ac:spMk id="2" creationId="{00000000-0000-0000-0000-000000000000}"/>
          </ac:spMkLst>
        </pc:spChg>
        <pc:picChg chg="mod">
          <ac:chgData name="no name" userId="ef39b42479092de5" providerId="LiveId" clId="{78F39149-A097-4211-A47E-FEF52C854D3C}" dt="2025-05-05T06:25:12.202" v="1054" actId="26606"/>
          <ac:picMkLst>
            <pc:docMk/>
            <pc:sldMk cId="0" sldId="280"/>
            <ac:picMk id="4" creationId="{00000000-0000-0000-0000-000000000000}"/>
          </ac:picMkLst>
        </pc:picChg>
      </pc:sldChg>
      <pc:sldChg chg="addSp delSp modSp new mod ord modClrScheme chgLayout">
        <pc:chgData name="no name" userId="ef39b42479092de5" providerId="LiveId" clId="{78F39149-A097-4211-A47E-FEF52C854D3C}" dt="2025-05-05T06:16:52.120" v="363" actId="122"/>
        <pc:sldMkLst>
          <pc:docMk/>
          <pc:sldMk cId="779115992" sldId="301"/>
        </pc:sldMkLst>
        <pc:spChg chg="del mod ord">
          <ac:chgData name="no name" userId="ef39b42479092de5" providerId="LiveId" clId="{78F39149-A097-4211-A47E-FEF52C854D3C}" dt="2025-05-05T06:06:49.604" v="6" actId="700"/>
          <ac:spMkLst>
            <pc:docMk/>
            <pc:sldMk cId="779115992" sldId="301"/>
            <ac:spMk id="2" creationId="{7DE31AAC-59A9-2889-D7EE-8878373BD7F0}"/>
          </ac:spMkLst>
        </pc:spChg>
        <pc:spChg chg="del mod ord">
          <ac:chgData name="no name" userId="ef39b42479092de5" providerId="LiveId" clId="{78F39149-A097-4211-A47E-FEF52C854D3C}" dt="2025-05-05T06:06:49.604" v="6" actId="700"/>
          <ac:spMkLst>
            <pc:docMk/>
            <pc:sldMk cId="779115992" sldId="301"/>
            <ac:spMk id="3" creationId="{A48DE66B-8D6D-6A86-0F5A-F8022B3E5C6D}"/>
          </ac:spMkLst>
        </pc:spChg>
        <pc:spChg chg="del">
          <ac:chgData name="no name" userId="ef39b42479092de5" providerId="LiveId" clId="{78F39149-A097-4211-A47E-FEF52C854D3C}" dt="2025-05-05T06:06:49.604" v="6" actId="700"/>
          <ac:spMkLst>
            <pc:docMk/>
            <pc:sldMk cId="779115992" sldId="301"/>
            <ac:spMk id="4" creationId="{D8ED99A1-F92C-4F67-CAE3-918C535CE372}"/>
          </ac:spMkLst>
        </pc:spChg>
        <pc:spChg chg="add mod ord">
          <ac:chgData name="no name" userId="ef39b42479092de5" providerId="LiveId" clId="{78F39149-A097-4211-A47E-FEF52C854D3C}" dt="2025-05-05T06:16:52.120" v="363" actId="122"/>
          <ac:spMkLst>
            <pc:docMk/>
            <pc:sldMk cId="779115992" sldId="301"/>
            <ac:spMk id="5" creationId="{EA2BF40D-D1EC-016A-4E3C-9F5A2B54676F}"/>
          </ac:spMkLst>
        </pc:spChg>
        <pc:spChg chg="add del mod ord">
          <ac:chgData name="no name" userId="ef39b42479092de5" providerId="LiveId" clId="{78F39149-A097-4211-A47E-FEF52C854D3C}" dt="2025-05-05T06:16:42.478" v="361" actId="700"/>
          <ac:spMkLst>
            <pc:docMk/>
            <pc:sldMk cId="779115992" sldId="301"/>
            <ac:spMk id="6" creationId="{A769CC55-7AE1-A32A-CF26-E24F2BA267B8}"/>
          </ac:spMkLst>
        </pc:spChg>
      </pc:sldChg>
      <pc:sldChg chg="addSp delSp modSp new mod">
        <pc:chgData name="no name" userId="ef39b42479092de5" providerId="LiveId" clId="{78F39149-A097-4211-A47E-FEF52C854D3C}" dt="2025-05-05T06:24:48.254" v="1052" actId="26606"/>
        <pc:sldMkLst>
          <pc:docMk/>
          <pc:sldMk cId="171835654" sldId="302"/>
        </pc:sldMkLst>
        <pc:spChg chg="mod">
          <ac:chgData name="no name" userId="ef39b42479092de5" providerId="LiveId" clId="{78F39149-A097-4211-A47E-FEF52C854D3C}" dt="2025-05-05T06:24:48.254" v="1052" actId="26606"/>
          <ac:spMkLst>
            <pc:docMk/>
            <pc:sldMk cId="171835654" sldId="302"/>
            <ac:spMk id="2" creationId="{D5B96190-99EA-ED2A-28FB-2C4442885327}"/>
          </ac:spMkLst>
        </pc:spChg>
        <pc:spChg chg="del mod">
          <ac:chgData name="no name" userId="ef39b42479092de5" providerId="LiveId" clId="{78F39149-A097-4211-A47E-FEF52C854D3C}" dt="2025-05-05T06:24:48.254" v="1052" actId="26606"/>
          <ac:spMkLst>
            <pc:docMk/>
            <pc:sldMk cId="171835654" sldId="302"/>
            <ac:spMk id="3" creationId="{8E36AD73-C068-1C7A-53C7-E52D38F70544}"/>
          </ac:spMkLst>
        </pc:spChg>
        <pc:graphicFrameChg chg="add">
          <ac:chgData name="no name" userId="ef39b42479092de5" providerId="LiveId" clId="{78F39149-A097-4211-A47E-FEF52C854D3C}" dt="2025-05-05T06:24:48.254" v="1052" actId="26606"/>
          <ac:graphicFrameMkLst>
            <pc:docMk/>
            <pc:sldMk cId="171835654" sldId="302"/>
            <ac:graphicFrameMk id="5" creationId="{94BBFFDA-9337-B041-1408-64E7A7C24816}"/>
          </ac:graphicFrameMkLst>
        </pc:graphicFrameChg>
      </pc:sldChg>
      <pc:sldChg chg="new del">
        <pc:chgData name="no name" userId="ef39b42479092de5" providerId="LiveId" clId="{78F39149-A097-4211-A47E-FEF52C854D3C}" dt="2025-05-05T06:08:06.436" v="105" actId="47"/>
        <pc:sldMkLst>
          <pc:docMk/>
          <pc:sldMk cId="1604946723" sldId="302"/>
        </pc:sldMkLst>
      </pc:sldChg>
      <pc:sldChg chg="addSp delSp modSp new mod modClrScheme chgLayout">
        <pc:chgData name="no name" userId="ef39b42479092de5" providerId="LiveId" clId="{78F39149-A097-4211-A47E-FEF52C854D3C}" dt="2025-05-05T06:28:39.218" v="1132" actId="20577"/>
        <pc:sldMkLst>
          <pc:docMk/>
          <pc:sldMk cId="3389843993" sldId="303"/>
        </pc:sldMkLst>
        <pc:spChg chg="del mod ord">
          <ac:chgData name="no name" userId="ef39b42479092de5" providerId="LiveId" clId="{78F39149-A097-4211-A47E-FEF52C854D3C}" dt="2025-05-05T06:26:56.812" v="1056" actId="700"/>
          <ac:spMkLst>
            <pc:docMk/>
            <pc:sldMk cId="3389843993" sldId="303"/>
            <ac:spMk id="2" creationId="{EDC9503C-3E8D-854D-1107-9E12B7437B16}"/>
          </ac:spMkLst>
        </pc:spChg>
        <pc:spChg chg="del">
          <ac:chgData name="no name" userId="ef39b42479092de5" providerId="LiveId" clId="{78F39149-A097-4211-A47E-FEF52C854D3C}" dt="2025-05-05T06:26:56.812" v="1056" actId="700"/>
          <ac:spMkLst>
            <pc:docMk/>
            <pc:sldMk cId="3389843993" sldId="303"/>
            <ac:spMk id="3" creationId="{2C7B4E74-F07F-12B4-4651-CA951985381B}"/>
          </ac:spMkLst>
        </pc:spChg>
        <pc:spChg chg="del mod ord">
          <ac:chgData name="no name" userId="ef39b42479092de5" providerId="LiveId" clId="{78F39149-A097-4211-A47E-FEF52C854D3C}" dt="2025-05-05T06:26:56.812" v="1056" actId="700"/>
          <ac:spMkLst>
            <pc:docMk/>
            <pc:sldMk cId="3389843993" sldId="303"/>
            <ac:spMk id="4" creationId="{8C676D07-C81B-5593-BB49-193ABFEC67B3}"/>
          </ac:spMkLst>
        </pc:spChg>
        <pc:spChg chg="del">
          <ac:chgData name="no name" userId="ef39b42479092de5" providerId="LiveId" clId="{78F39149-A097-4211-A47E-FEF52C854D3C}" dt="2025-05-05T06:26:56.812" v="1056" actId="700"/>
          <ac:spMkLst>
            <pc:docMk/>
            <pc:sldMk cId="3389843993" sldId="303"/>
            <ac:spMk id="5" creationId="{D74752C7-770F-5EB4-C207-F8D2CD471987}"/>
          </ac:spMkLst>
        </pc:spChg>
        <pc:spChg chg="del mod ord">
          <ac:chgData name="no name" userId="ef39b42479092de5" providerId="LiveId" clId="{78F39149-A097-4211-A47E-FEF52C854D3C}" dt="2025-05-05T06:26:56.812" v="1056" actId="700"/>
          <ac:spMkLst>
            <pc:docMk/>
            <pc:sldMk cId="3389843993" sldId="303"/>
            <ac:spMk id="6" creationId="{C02B8201-2C89-4CC3-E8AC-F571FFF90250}"/>
          </ac:spMkLst>
        </pc:spChg>
        <pc:spChg chg="add del mod ord">
          <ac:chgData name="no name" userId="ef39b42479092de5" providerId="LiveId" clId="{78F39149-A097-4211-A47E-FEF52C854D3C}" dt="2025-05-05T06:28:12.355" v="1062" actId="26606"/>
          <ac:spMkLst>
            <pc:docMk/>
            <pc:sldMk cId="3389843993" sldId="303"/>
            <ac:spMk id="7" creationId="{535B9860-D291-F7A3-6DB3-9ECCC1E6A1E4}"/>
          </ac:spMkLst>
        </pc:spChg>
        <pc:spChg chg="add del mod ord">
          <ac:chgData name="no name" userId="ef39b42479092de5" providerId="LiveId" clId="{78F39149-A097-4211-A47E-FEF52C854D3C}" dt="2025-05-05T06:27:00.678" v="1057"/>
          <ac:spMkLst>
            <pc:docMk/>
            <pc:sldMk cId="3389843993" sldId="303"/>
            <ac:spMk id="8" creationId="{788AF569-5FD4-E8BF-DA78-AB579643F7AC}"/>
          </ac:spMkLst>
        </pc:spChg>
        <pc:spChg chg="add del mod ord">
          <ac:chgData name="no name" userId="ef39b42479092de5" providerId="LiveId" clId="{78F39149-A097-4211-A47E-FEF52C854D3C}" dt="2025-05-05T06:28:12.355" v="1062" actId="26606"/>
          <ac:spMkLst>
            <pc:docMk/>
            <pc:sldMk cId="3389843993" sldId="303"/>
            <ac:spMk id="9" creationId="{8FD08F42-65A5-2E33-D5AD-575B3579506C}"/>
          </ac:spMkLst>
        </pc:spChg>
        <pc:spChg chg="add del mod">
          <ac:chgData name="no name" userId="ef39b42479092de5" providerId="LiveId" clId="{78F39149-A097-4211-A47E-FEF52C854D3C}" dt="2025-05-05T06:27:24.598" v="1058"/>
          <ac:spMkLst>
            <pc:docMk/>
            <pc:sldMk cId="3389843993" sldId="303"/>
            <ac:spMk id="10" creationId="{3FE5D330-8D68-2804-D27F-FCC4A406DF4C}"/>
          </ac:spMkLst>
        </pc:spChg>
        <pc:spChg chg="add del mod">
          <ac:chgData name="no name" userId="ef39b42479092de5" providerId="LiveId" clId="{78F39149-A097-4211-A47E-FEF52C854D3C}" dt="2025-05-05T06:28:07.814" v="1061"/>
          <ac:spMkLst>
            <pc:docMk/>
            <pc:sldMk cId="3389843993" sldId="303"/>
            <ac:spMk id="11" creationId="{AB4E2B6A-A44E-322D-EE40-AA69D7140C26}"/>
          </ac:spMkLst>
        </pc:spChg>
        <pc:spChg chg="add mod">
          <ac:chgData name="no name" userId="ef39b42479092de5" providerId="LiveId" clId="{78F39149-A097-4211-A47E-FEF52C854D3C}" dt="2025-05-05T06:28:39.218" v="1132" actId="20577"/>
          <ac:spMkLst>
            <pc:docMk/>
            <pc:sldMk cId="3389843993" sldId="303"/>
            <ac:spMk id="18" creationId="{E830DC1D-90A8-BE60-B617-6C755111A01B}"/>
          </ac:spMkLst>
        </pc:spChg>
        <pc:spChg chg="add">
          <ac:chgData name="no name" userId="ef39b42479092de5" providerId="LiveId" clId="{78F39149-A097-4211-A47E-FEF52C854D3C}" dt="2025-05-05T06:28:12.355" v="1062" actId="26606"/>
          <ac:spMkLst>
            <pc:docMk/>
            <pc:sldMk cId="3389843993" sldId="303"/>
            <ac:spMk id="20" creationId="{0959D3DF-5080-BECE-739C-99F7E08A74C1}"/>
          </ac:spMkLst>
        </pc:spChg>
        <pc:picChg chg="add del mod ord">
          <ac:chgData name="no name" userId="ef39b42479092de5" providerId="LiveId" clId="{78F39149-A097-4211-A47E-FEF52C854D3C}" dt="2025-05-05T06:28:05.490" v="1060" actId="34307"/>
          <ac:picMkLst>
            <pc:docMk/>
            <pc:sldMk cId="3389843993" sldId="303"/>
            <ac:picMk id="12" creationId="{5EB9A5B1-9C1E-5D74-8B1E-F2F9A4644018}"/>
          </ac:picMkLst>
        </pc:picChg>
        <pc:picChg chg="add mod">
          <ac:chgData name="no name" userId="ef39b42479092de5" providerId="LiveId" clId="{78F39149-A097-4211-A47E-FEF52C854D3C}" dt="2025-05-05T06:28:12.355" v="1062" actId="26606"/>
          <ac:picMkLst>
            <pc:docMk/>
            <pc:sldMk cId="3389843993" sldId="303"/>
            <ac:picMk id="13" creationId="{D76A2C6A-1EB5-4AC3-0E52-783985D1C08F}"/>
          </ac:picMkLst>
        </pc:picChg>
      </pc:sldChg>
      <pc:sldChg chg="addSp delSp modSp new mod ord modClrScheme chgLayout">
        <pc:chgData name="no name" userId="ef39b42479092de5" providerId="LiveId" clId="{78F39149-A097-4211-A47E-FEF52C854D3C}" dt="2025-05-05T06:31:29.293" v="1434"/>
        <pc:sldMkLst>
          <pc:docMk/>
          <pc:sldMk cId="3915249014" sldId="304"/>
        </pc:sldMkLst>
        <pc:spChg chg="del mod ord">
          <ac:chgData name="no name" userId="ef39b42479092de5" providerId="LiveId" clId="{78F39149-A097-4211-A47E-FEF52C854D3C}" dt="2025-05-05T06:28:53.770" v="1134" actId="700"/>
          <ac:spMkLst>
            <pc:docMk/>
            <pc:sldMk cId="3915249014" sldId="304"/>
            <ac:spMk id="2" creationId="{E14756D1-8A11-6E25-E032-B87AA541349E}"/>
          </ac:spMkLst>
        </pc:spChg>
        <pc:spChg chg="del mod ord">
          <ac:chgData name="no name" userId="ef39b42479092de5" providerId="LiveId" clId="{78F39149-A097-4211-A47E-FEF52C854D3C}" dt="2025-05-05T06:28:53.770" v="1134" actId="700"/>
          <ac:spMkLst>
            <pc:docMk/>
            <pc:sldMk cId="3915249014" sldId="304"/>
            <ac:spMk id="3" creationId="{52162500-1C68-BC0E-706B-928C57B651B4}"/>
          </ac:spMkLst>
        </pc:spChg>
        <pc:spChg chg="del">
          <ac:chgData name="no name" userId="ef39b42479092de5" providerId="LiveId" clId="{78F39149-A097-4211-A47E-FEF52C854D3C}" dt="2025-05-05T06:28:53.770" v="1134" actId="700"/>
          <ac:spMkLst>
            <pc:docMk/>
            <pc:sldMk cId="3915249014" sldId="304"/>
            <ac:spMk id="4" creationId="{F4B9E70F-701C-F48C-5A92-049D5FA1617E}"/>
          </ac:spMkLst>
        </pc:spChg>
        <pc:spChg chg="add mod ord">
          <ac:chgData name="no name" userId="ef39b42479092de5" providerId="LiveId" clId="{78F39149-A097-4211-A47E-FEF52C854D3C}" dt="2025-05-05T06:31:18.987" v="1431" actId="113"/>
          <ac:spMkLst>
            <pc:docMk/>
            <pc:sldMk cId="3915249014" sldId="304"/>
            <ac:spMk id="5" creationId="{41C11805-52A8-E502-D710-49EF9414F94F}"/>
          </ac:spMkLst>
        </pc:spChg>
        <pc:spChg chg="add mod ord">
          <ac:chgData name="no name" userId="ef39b42479092de5" providerId="LiveId" clId="{78F39149-A097-4211-A47E-FEF52C854D3C}" dt="2025-05-05T06:31:23.644" v="1432" actId="14100"/>
          <ac:spMkLst>
            <pc:docMk/>
            <pc:sldMk cId="3915249014" sldId="304"/>
            <ac:spMk id="6" creationId="{9B0E0E3A-7C2F-D17A-25F5-5ECCC6414D6B}"/>
          </ac:spMkLst>
        </pc:spChg>
      </pc:sldChg>
      <pc:sldChg chg="addSp delSp modSp new mod modClrScheme chgLayout">
        <pc:chgData name="no name" userId="ef39b42479092de5" providerId="LiveId" clId="{78F39149-A097-4211-A47E-FEF52C854D3C}" dt="2025-05-05T06:36:00.681" v="1469" actId="122"/>
        <pc:sldMkLst>
          <pc:docMk/>
          <pc:sldMk cId="2578504944" sldId="305"/>
        </pc:sldMkLst>
        <pc:spChg chg="del mod ord">
          <ac:chgData name="no name" userId="ef39b42479092de5" providerId="LiveId" clId="{78F39149-A097-4211-A47E-FEF52C854D3C}" dt="2025-05-05T06:34:27.648" v="1438" actId="700"/>
          <ac:spMkLst>
            <pc:docMk/>
            <pc:sldMk cId="2578504944" sldId="305"/>
            <ac:spMk id="2" creationId="{FED40496-7797-7246-30B7-305B07DB2C48}"/>
          </ac:spMkLst>
        </pc:spChg>
        <pc:spChg chg="del mod ord">
          <ac:chgData name="no name" userId="ef39b42479092de5" providerId="LiveId" clId="{78F39149-A097-4211-A47E-FEF52C854D3C}" dt="2025-05-05T06:34:27.648" v="1438" actId="700"/>
          <ac:spMkLst>
            <pc:docMk/>
            <pc:sldMk cId="2578504944" sldId="305"/>
            <ac:spMk id="3" creationId="{788E4111-7E82-2410-58DC-67480A85A3A6}"/>
          </ac:spMkLst>
        </pc:spChg>
        <pc:spChg chg="add mod ord">
          <ac:chgData name="no name" userId="ef39b42479092de5" providerId="LiveId" clId="{78F39149-A097-4211-A47E-FEF52C854D3C}" dt="2025-05-05T06:36:00.681" v="1469" actId="122"/>
          <ac:spMkLst>
            <pc:docMk/>
            <pc:sldMk cId="2578504944" sldId="305"/>
            <ac:spMk id="4" creationId="{22FC5030-6D36-1D2D-DD74-012964C724B9}"/>
          </ac:spMkLst>
        </pc:spChg>
        <pc:spChg chg="add del mod ord">
          <ac:chgData name="no name" userId="ef39b42479092de5" providerId="LiveId" clId="{78F39149-A097-4211-A47E-FEF52C854D3C}" dt="2025-05-05T06:34:29.380" v="1439"/>
          <ac:spMkLst>
            <pc:docMk/>
            <pc:sldMk cId="2578504944" sldId="305"/>
            <ac:spMk id="5" creationId="{3BF2353E-1685-DFC5-724F-02878FB04F18}"/>
          </ac:spMkLst>
        </pc:spChg>
        <pc:spChg chg="add del mod ord">
          <ac:chgData name="no name" userId="ef39b42479092de5" providerId="LiveId" clId="{78F39149-A097-4211-A47E-FEF52C854D3C}" dt="2025-05-05T06:35:37.440" v="1440"/>
          <ac:spMkLst>
            <pc:docMk/>
            <pc:sldMk cId="2578504944" sldId="305"/>
            <ac:spMk id="6" creationId="{1303F06F-EC1A-C0A9-7553-3347D636A260}"/>
          </ac:spMkLst>
        </pc:spChg>
        <pc:picChg chg="add mod">
          <ac:chgData name="no name" userId="ef39b42479092de5" providerId="LiveId" clId="{78F39149-A097-4211-A47E-FEF52C854D3C}" dt="2025-05-05T06:34:29.380" v="1439"/>
          <ac:picMkLst>
            <pc:docMk/>
            <pc:sldMk cId="2578504944" sldId="305"/>
            <ac:picMk id="7" creationId="{09C5828B-EA88-D97C-3F5A-D0C97776C6EE}"/>
          </ac:picMkLst>
        </pc:picChg>
        <pc:picChg chg="add mod">
          <ac:chgData name="no name" userId="ef39b42479092de5" providerId="LiveId" clId="{78F39149-A097-4211-A47E-FEF52C854D3C}" dt="2025-05-05T06:35:37.440" v="1440"/>
          <ac:picMkLst>
            <pc:docMk/>
            <pc:sldMk cId="2578504944" sldId="305"/>
            <ac:picMk id="2050" creationId="{3A6915B4-D794-E6AA-027C-70A71C7B424C}"/>
          </ac:picMkLst>
        </pc:picChg>
      </pc:sldChg>
      <pc:sldChg chg="addSp delSp modSp new mod modClrScheme chgLayout">
        <pc:chgData name="no name" userId="ef39b42479092de5" providerId="LiveId" clId="{78F39149-A097-4211-A47E-FEF52C854D3C}" dt="2025-05-05T06:39:24.259" v="1474" actId="14100"/>
        <pc:sldMkLst>
          <pc:docMk/>
          <pc:sldMk cId="2717809726" sldId="306"/>
        </pc:sldMkLst>
        <pc:spChg chg="del mod ord">
          <ac:chgData name="no name" userId="ef39b42479092de5" providerId="LiveId" clId="{78F39149-A097-4211-A47E-FEF52C854D3C}" dt="2025-05-05T06:37:27.400" v="1471" actId="700"/>
          <ac:spMkLst>
            <pc:docMk/>
            <pc:sldMk cId="2717809726" sldId="306"/>
            <ac:spMk id="2" creationId="{0D7D48AE-4239-565D-F1DE-23A257C11D89}"/>
          </ac:spMkLst>
        </pc:spChg>
        <pc:spChg chg="del mod ord">
          <ac:chgData name="no name" userId="ef39b42479092de5" providerId="LiveId" clId="{78F39149-A097-4211-A47E-FEF52C854D3C}" dt="2025-05-05T06:37:27.400" v="1471" actId="700"/>
          <ac:spMkLst>
            <pc:docMk/>
            <pc:sldMk cId="2717809726" sldId="306"/>
            <ac:spMk id="3" creationId="{AE14FFE8-4A35-CC0C-A8DB-1F58B0407C9B}"/>
          </ac:spMkLst>
        </pc:spChg>
        <pc:spChg chg="del">
          <ac:chgData name="no name" userId="ef39b42479092de5" providerId="LiveId" clId="{78F39149-A097-4211-A47E-FEF52C854D3C}" dt="2025-05-05T06:37:27.400" v="1471" actId="700"/>
          <ac:spMkLst>
            <pc:docMk/>
            <pc:sldMk cId="2717809726" sldId="306"/>
            <ac:spMk id="4" creationId="{5068D364-78D0-C9E4-AA01-4037A3D10473}"/>
          </ac:spMkLst>
        </pc:spChg>
        <pc:spChg chg="add mod ord">
          <ac:chgData name="no name" userId="ef39b42479092de5" providerId="LiveId" clId="{78F39149-A097-4211-A47E-FEF52C854D3C}" dt="2025-05-05T06:37:27.400" v="1471" actId="700"/>
          <ac:spMkLst>
            <pc:docMk/>
            <pc:sldMk cId="2717809726" sldId="306"/>
            <ac:spMk id="5" creationId="{71A7DAB9-526C-0E6B-3E8B-9DA79C5FB259}"/>
          </ac:spMkLst>
        </pc:spChg>
        <pc:spChg chg="add del mod ord">
          <ac:chgData name="no name" userId="ef39b42479092de5" providerId="LiveId" clId="{78F39149-A097-4211-A47E-FEF52C854D3C}" dt="2025-05-05T06:37:29.559" v="1472"/>
          <ac:spMkLst>
            <pc:docMk/>
            <pc:sldMk cId="2717809726" sldId="306"/>
            <ac:spMk id="6" creationId="{AB593229-9639-1186-9A77-FD5217B8B5A6}"/>
          </ac:spMkLst>
        </pc:spChg>
        <pc:picChg chg="add mod">
          <ac:chgData name="no name" userId="ef39b42479092de5" providerId="LiveId" clId="{78F39149-A097-4211-A47E-FEF52C854D3C}" dt="2025-05-05T06:39:24.259" v="1474" actId="14100"/>
          <ac:picMkLst>
            <pc:docMk/>
            <pc:sldMk cId="2717809726" sldId="306"/>
            <ac:picMk id="3074" creationId="{4D0F02F3-C53C-AC80-3C8F-EE7E83CD057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F1F9F5-E201-4B72-BBE6-847EF2E71A3E}"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63AA6517-AE55-4D0A-A1DA-E016ECD06FBB}">
      <dgm:prSet/>
      <dgm:spPr/>
      <dgm:t>
        <a:bodyPr/>
        <a:lstStyle/>
        <a:p>
          <a:r>
            <a:rPr lang="el-GR" b="1"/>
            <a:t>16</a:t>
          </a:r>
          <a:r>
            <a:rPr lang="el-GR" b="1" baseline="30000"/>
            <a:t>ος</a:t>
          </a:r>
          <a:r>
            <a:rPr lang="el-GR" b="1"/>
            <a:t> αιώνας </a:t>
          </a:r>
          <a:r>
            <a:rPr lang="el-GR"/>
            <a:t>Γέννηση του μπαλέτου – Γαλλία – Αυλικό Μπαλέτο – ένωση τεχνών – πολιτική λειτουργία του μπαλέτου</a:t>
          </a:r>
          <a:endParaRPr lang="en-US"/>
        </a:p>
      </dgm:t>
    </dgm:pt>
    <dgm:pt modelId="{700D5FA9-1B36-47EC-BF35-8CCFC6FF0422}" type="parTrans" cxnId="{02D9C0E4-3853-4A77-896E-7DCF8719E0A5}">
      <dgm:prSet/>
      <dgm:spPr/>
      <dgm:t>
        <a:bodyPr/>
        <a:lstStyle/>
        <a:p>
          <a:endParaRPr lang="en-US"/>
        </a:p>
      </dgm:t>
    </dgm:pt>
    <dgm:pt modelId="{82E60331-6702-4534-9041-1F69158C69F4}" type="sibTrans" cxnId="{02D9C0E4-3853-4A77-896E-7DCF8719E0A5}">
      <dgm:prSet/>
      <dgm:spPr/>
      <dgm:t>
        <a:bodyPr/>
        <a:lstStyle/>
        <a:p>
          <a:endParaRPr lang="en-US"/>
        </a:p>
      </dgm:t>
    </dgm:pt>
    <dgm:pt modelId="{DC5F2069-D92B-4585-960B-E126A3BB6836}">
      <dgm:prSet/>
      <dgm:spPr/>
      <dgm:t>
        <a:bodyPr/>
        <a:lstStyle/>
        <a:p>
          <a:r>
            <a:rPr lang="el-GR" b="1"/>
            <a:t>17</a:t>
          </a:r>
          <a:r>
            <a:rPr lang="el-GR" b="1" baseline="30000"/>
            <a:t>ος</a:t>
          </a:r>
          <a:r>
            <a:rPr lang="el-GR" b="1"/>
            <a:t> αιώνας </a:t>
          </a:r>
          <a:r>
            <a:rPr lang="el-GR"/>
            <a:t>Γαλλία: Μπαρόκ – πρώτο μισό Λουδοβίκος 13</a:t>
          </a:r>
          <a:r>
            <a:rPr lang="el-GR" baseline="30000"/>
            <a:t>ος</a:t>
          </a:r>
          <a:r>
            <a:rPr lang="el-GR"/>
            <a:t> – καθιέρωση ιταλικής σκηνής – ανάπτυξη της σκηνογραφίας</a:t>
          </a:r>
          <a:endParaRPr lang="en-US"/>
        </a:p>
      </dgm:t>
    </dgm:pt>
    <dgm:pt modelId="{23D2C369-ED8F-46B5-B2D4-B5DB4EBD1128}" type="parTrans" cxnId="{B70665C7-3AB8-4559-92D9-AA7381E7E1EC}">
      <dgm:prSet/>
      <dgm:spPr/>
      <dgm:t>
        <a:bodyPr/>
        <a:lstStyle/>
        <a:p>
          <a:endParaRPr lang="en-US"/>
        </a:p>
      </dgm:t>
    </dgm:pt>
    <dgm:pt modelId="{7BEC0D57-A014-4039-AE1D-E22EA8B90A65}" type="sibTrans" cxnId="{B70665C7-3AB8-4559-92D9-AA7381E7E1EC}">
      <dgm:prSet/>
      <dgm:spPr/>
      <dgm:t>
        <a:bodyPr/>
        <a:lstStyle/>
        <a:p>
          <a:endParaRPr lang="en-US"/>
        </a:p>
      </dgm:t>
    </dgm:pt>
    <dgm:pt modelId="{F5358B63-1F71-4AD3-9E0C-66C2E1645E82}">
      <dgm:prSet/>
      <dgm:spPr/>
      <dgm:t>
        <a:bodyPr/>
        <a:lstStyle/>
        <a:p>
          <a:r>
            <a:rPr lang="el-GR"/>
            <a:t>Δεύτερο μισό – Λουδοβίκος 14</a:t>
          </a:r>
          <a:r>
            <a:rPr lang="el-GR" baseline="30000"/>
            <a:t>ος</a:t>
          </a:r>
          <a:r>
            <a:rPr lang="el-GR"/>
            <a:t> – Χρυσός αιώνας του μπαλέτου – Ίδρυση των Ακαδημιών (Ακαδημαϊσμός </a:t>
          </a:r>
          <a:r>
            <a:rPr lang="en-GB"/>
            <a:t>danse d’ ecole)</a:t>
          </a:r>
          <a:endParaRPr lang="en-US"/>
        </a:p>
      </dgm:t>
    </dgm:pt>
    <dgm:pt modelId="{CC17C2DB-750B-47AC-A2E8-657F836B9D7A}" type="parTrans" cxnId="{7D238A01-1154-422A-9A32-048D5439482D}">
      <dgm:prSet/>
      <dgm:spPr/>
      <dgm:t>
        <a:bodyPr/>
        <a:lstStyle/>
        <a:p>
          <a:endParaRPr lang="en-US"/>
        </a:p>
      </dgm:t>
    </dgm:pt>
    <dgm:pt modelId="{BA4CF0E6-F6DB-402C-A941-F1CE06C2FD8B}" type="sibTrans" cxnId="{7D238A01-1154-422A-9A32-048D5439482D}">
      <dgm:prSet/>
      <dgm:spPr/>
      <dgm:t>
        <a:bodyPr/>
        <a:lstStyle/>
        <a:p>
          <a:endParaRPr lang="en-US"/>
        </a:p>
      </dgm:t>
    </dgm:pt>
    <dgm:pt modelId="{42298CF0-7C94-4DED-88D9-448610318B54}">
      <dgm:prSet/>
      <dgm:spPr/>
      <dgm:t>
        <a:bodyPr/>
        <a:lstStyle/>
        <a:p>
          <a:r>
            <a:rPr lang="el-GR" b="1"/>
            <a:t>18</a:t>
          </a:r>
          <a:r>
            <a:rPr lang="el-GR" b="1" baseline="30000"/>
            <a:t>ος</a:t>
          </a:r>
          <a:r>
            <a:rPr lang="el-GR" b="1"/>
            <a:t> αιώνας </a:t>
          </a:r>
          <a:r>
            <a:rPr lang="el-GR"/>
            <a:t>– Μπαλέτο Δράσης – αφήγηση χωρίς λόγια</a:t>
          </a:r>
          <a:endParaRPr lang="en-US"/>
        </a:p>
      </dgm:t>
    </dgm:pt>
    <dgm:pt modelId="{0350395B-BC99-45F8-A16E-A03A18D6DA5E}" type="parTrans" cxnId="{C3DEB1E8-FD49-4034-A080-6D02BBC5AE1B}">
      <dgm:prSet/>
      <dgm:spPr/>
      <dgm:t>
        <a:bodyPr/>
        <a:lstStyle/>
        <a:p>
          <a:endParaRPr lang="en-US"/>
        </a:p>
      </dgm:t>
    </dgm:pt>
    <dgm:pt modelId="{BBC5FE5D-E863-4AB7-9FE2-BA717F147158}" type="sibTrans" cxnId="{C3DEB1E8-FD49-4034-A080-6D02BBC5AE1B}">
      <dgm:prSet/>
      <dgm:spPr/>
      <dgm:t>
        <a:bodyPr/>
        <a:lstStyle/>
        <a:p>
          <a:endParaRPr lang="en-US"/>
        </a:p>
      </dgm:t>
    </dgm:pt>
    <dgm:pt modelId="{3220ED32-0E97-4094-A860-F05A0EE1910E}">
      <dgm:prSet/>
      <dgm:spPr/>
      <dgm:t>
        <a:bodyPr/>
        <a:lstStyle/>
        <a:p>
          <a:r>
            <a:rPr lang="el-GR" b="1"/>
            <a:t>19</a:t>
          </a:r>
          <a:r>
            <a:rPr lang="el-GR" b="1" baseline="30000"/>
            <a:t>ος</a:t>
          </a:r>
          <a:r>
            <a:rPr lang="el-GR" b="1"/>
            <a:t> αιώνας </a:t>
          </a:r>
          <a:r>
            <a:rPr lang="el-GR"/>
            <a:t>– Πρώτο μισό: Γαλλία – Ρομαντικό μπαλέτο (1820-1870)</a:t>
          </a:r>
          <a:endParaRPr lang="en-US"/>
        </a:p>
      </dgm:t>
    </dgm:pt>
    <dgm:pt modelId="{FD0F74E9-D2D4-4ABD-868D-A3BD4AA465E4}" type="parTrans" cxnId="{1563E37E-A4CF-49A8-89A5-DFA9EE9AA434}">
      <dgm:prSet/>
      <dgm:spPr/>
      <dgm:t>
        <a:bodyPr/>
        <a:lstStyle/>
        <a:p>
          <a:endParaRPr lang="en-US"/>
        </a:p>
      </dgm:t>
    </dgm:pt>
    <dgm:pt modelId="{FD071425-073C-4EE0-98E6-046121DEE6AE}" type="sibTrans" cxnId="{1563E37E-A4CF-49A8-89A5-DFA9EE9AA434}">
      <dgm:prSet/>
      <dgm:spPr/>
      <dgm:t>
        <a:bodyPr/>
        <a:lstStyle/>
        <a:p>
          <a:endParaRPr lang="en-US"/>
        </a:p>
      </dgm:t>
    </dgm:pt>
    <dgm:pt modelId="{644CAE4F-5523-4C28-A203-60AD8C050BAB}">
      <dgm:prSet/>
      <dgm:spPr/>
      <dgm:t>
        <a:bodyPr/>
        <a:lstStyle/>
        <a:p>
          <a:r>
            <a:rPr lang="el-GR"/>
            <a:t>Δεύτερο μισό: Ρωσία – Κλασικό Μπαλέτο (1860 – 1900)</a:t>
          </a:r>
          <a:endParaRPr lang="en-US"/>
        </a:p>
      </dgm:t>
    </dgm:pt>
    <dgm:pt modelId="{D868413D-B968-42FF-9C29-F49AFE554770}" type="parTrans" cxnId="{92BB91B4-8ECB-48AC-945C-5A081D1D1862}">
      <dgm:prSet/>
      <dgm:spPr/>
      <dgm:t>
        <a:bodyPr/>
        <a:lstStyle/>
        <a:p>
          <a:endParaRPr lang="en-US"/>
        </a:p>
      </dgm:t>
    </dgm:pt>
    <dgm:pt modelId="{20AEB4B3-9AE4-486C-9A1C-BCD0075B8489}" type="sibTrans" cxnId="{92BB91B4-8ECB-48AC-945C-5A081D1D1862}">
      <dgm:prSet/>
      <dgm:spPr/>
      <dgm:t>
        <a:bodyPr/>
        <a:lstStyle/>
        <a:p>
          <a:endParaRPr lang="en-US"/>
        </a:p>
      </dgm:t>
    </dgm:pt>
    <dgm:pt modelId="{C3BE562F-2C2E-4906-9BFB-7887FC71B3DB}" type="pres">
      <dgm:prSet presAssocID="{FEF1F9F5-E201-4B72-BBE6-847EF2E71A3E}" presName="diagram" presStyleCnt="0">
        <dgm:presLayoutVars>
          <dgm:dir/>
          <dgm:resizeHandles val="exact"/>
        </dgm:presLayoutVars>
      </dgm:prSet>
      <dgm:spPr/>
    </dgm:pt>
    <dgm:pt modelId="{B233F086-805E-4904-A40C-572A243C97B5}" type="pres">
      <dgm:prSet presAssocID="{63AA6517-AE55-4D0A-A1DA-E016ECD06FBB}" presName="node" presStyleLbl="node1" presStyleIdx="0" presStyleCnt="6">
        <dgm:presLayoutVars>
          <dgm:bulletEnabled val="1"/>
        </dgm:presLayoutVars>
      </dgm:prSet>
      <dgm:spPr/>
    </dgm:pt>
    <dgm:pt modelId="{794F8AF6-59F3-4AE1-9F46-02916B6441FF}" type="pres">
      <dgm:prSet presAssocID="{82E60331-6702-4534-9041-1F69158C69F4}" presName="sibTrans" presStyleCnt="0"/>
      <dgm:spPr/>
    </dgm:pt>
    <dgm:pt modelId="{24BE26E9-7768-4E07-B572-6E9121161D01}" type="pres">
      <dgm:prSet presAssocID="{DC5F2069-D92B-4585-960B-E126A3BB6836}" presName="node" presStyleLbl="node1" presStyleIdx="1" presStyleCnt="6">
        <dgm:presLayoutVars>
          <dgm:bulletEnabled val="1"/>
        </dgm:presLayoutVars>
      </dgm:prSet>
      <dgm:spPr/>
    </dgm:pt>
    <dgm:pt modelId="{C321146F-6A26-4B77-AA92-D57CB442AB69}" type="pres">
      <dgm:prSet presAssocID="{7BEC0D57-A014-4039-AE1D-E22EA8B90A65}" presName="sibTrans" presStyleCnt="0"/>
      <dgm:spPr/>
    </dgm:pt>
    <dgm:pt modelId="{CE6A3500-A70A-4285-B09B-A1DC60DD056F}" type="pres">
      <dgm:prSet presAssocID="{F5358B63-1F71-4AD3-9E0C-66C2E1645E82}" presName="node" presStyleLbl="node1" presStyleIdx="2" presStyleCnt="6">
        <dgm:presLayoutVars>
          <dgm:bulletEnabled val="1"/>
        </dgm:presLayoutVars>
      </dgm:prSet>
      <dgm:spPr/>
    </dgm:pt>
    <dgm:pt modelId="{E5D390EF-1E5D-427E-BD66-C25E333300F6}" type="pres">
      <dgm:prSet presAssocID="{BA4CF0E6-F6DB-402C-A941-F1CE06C2FD8B}" presName="sibTrans" presStyleCnt="0"/>
      <dgm:spPr/>
    </dgm:pt>
    <dgm:pt modelId="{5C6F5BCB-CA22-412A-ADA1-0C118D6A0E63}" type="pres">
      <dgm:prSet presAssocID="{42298CF0-7C94-4DED-88D9-448610318B54}" presName="node" presStyleLbl="node1" presStyleIdx="3" presStyleCnt="6">
        <dgm:presLayoutVars>
          <dgm:bulletEnabled val="1"/>
        </dgm:presLayoutVars>
      </dgm:prSet>
      <dgm:spPr/>
    </dgm:pt>
    <dgm:pt modelId="{5AE74933-6D48-477A-853F-BB465935BEAF}" type="pres">
      <dgm:prSet presAssocID="{BBC5FE5D-E863-4AB7-9FE2-BA717F147158}" presName="sibTrans" presStyleCnt="0"/>
      <dgm:spPr/>
    </dgm:pt>
    <dgm:pt modelId="{4A991ACA-32ED-480D-A8FF-BB8561F9FD08}" type="pres">
      <dgm:prSet presAssocID="{3220ED32-0E97-4094-A860-F05A0EE1910E}" presName="node" presStyleLbl="node1" presStyleIdx="4" presStyleCnt="6">
        <dgm:presLayoutVars>
          <dgm:bulletEnabled val="1"/>
        </dgm:presLayoutVars>
      </dgm:prSet>
      <dgm:spPr/>
    </dgm:pt>
    <dgm:pt modelId="{38A25C48-CA13-45E1-86BE-BC9576D338AB}" type="pres">
      <dgm:prSet presAssocID="{FD071425-073C-4EE0-98E6-046121DEE6AE}" presName="sibTrans" presStyleCnt="0"/>
      <dgm:spPr/>
    </dgm:pt>
    <dgm:pt modelId="{9DC411F8-450C-4AFA-89CE-3F0DAE12AA54}" type="pres">
      <dgm:prSet presAssocID="{644CAE4F-5523-4C28-A203-60AD8C050BAB}" presName="node" presStyleLbl="node1" presStyleIdx="5" presStyleCnt="6">
        <dgm:presLayoutVars>
          <dgm:bulletEnabled val="1"/>
        </dgm:presLayoutVars>
      </dgm:prSet>
      <dgm:spPr/>
    </dgm:pt>
  </dgm:ptLst>
  <dgm:cxnLst>
    <dgm:cxn modelId="{7D238A01-1154-422A-9A32-048D5439482D}" srcId="{FEF1F9F5-E201-4B72-BBE6-847EF2E71A3E}" destId="{F5358B63-1F71-4AD3-9E0C-66C2E1645E82}" srcOrd="2" destOrd="0" parTransId="{CC17C2DB-750B-47AC-A2E8-657F836B9D7A}" sibTransId="{BA4CF0E6-F6DB-402C-A941-F1CE06C2FD8B}"/>
    <dgm:cxn modelId="{ED751A22-3A7C-47A6-B3EF-5B12BD2B1A38}" type="presOf" srcId="{644CAE4F-5523-4C28-A203-60AD8C050BAB}" destId="{9DC411F8-450C-4AFA-89CE-3F0DAE12AA54}" srcOrd="0" destOrd="0" presId="urn:microsoft.com/office/officeart/2005/8/layout/default"/>
    <dgm:cxn modelId="{752B1D60-248F-420D-B892-1EBF85E9AB06}" type="presOf" srcId="{DC5F2069-D92B-4585-960B-E126A3BB6836}" destId="{24BE26E9-7768-4E07-B572-6E9121161D01}" srcOrd="0" destOrd="0" presId="urn:microsoft.com/office/officeart/2005/8/layout/default"/>
    <dgm:cxn modelId="{47CC8043-8859-4BC7-ABBC-A5CF2BECB697}" type="presOf" srcId="{63AA6517-AE55-4D0A-A1DA-E016ECD06FBB}" destId="{B233F086-805E-4904-A40C-572A243C97B5}" srcOrd="0" destOrd="0" presId="urn:microsoft.com/office/officeart/2005/8/layout/default"/>
    <dgm:cxn modelId="{E9223C7E-2CCA-4DD4-9C0C-9BDECD124051}" type="presOf" srcId="{3220ED32-0E97-4094-A860-F05A0EE1910E}" destId="{4A991ACA-32ED-480D-A8FF-BB8561F9FD08}" srcOrd="0" destOrd="0" presId="urn:microsoft.com/office/officeart/2005/8/layout/default"/>
    <dgm:cxn modelId="{1563E37E-A4CF-49A8-89A5-DFA9EE9AA434}" srcId="{FEF1F9F5-E201-4B72-BBE6-847EF2E71A3E}" destId="{3220ED32-0E97-4094-A860-F05A0EE1910E}" srcOrd="4" destOrd="0" parTransId="{FD0F74E9-D2D4-4ABD-868D-A3BD4AA465E4}" sibTransId="{FD071425-073C-4EE0-98E6-046121DEE6AE}"/>
    <dgm:cxn modelId="{A6D802A7-7FB3-4936-9AF1-529706311419}" type="presOf" srcId="{42298CF0-7C94-4DED-88D9-448610318B54}" destId="{5C6F5BCB-CA22-412A-ADA1-0C118D6A0E63}" srcOrd="0" destOrd="0" presId="urn:microsoft.com/office/officeart/2005/8/layout/default"/>
    <dgm:cxn modelId="{F97F02AF-713B-4509-9E38-8386CDD326EC}" type="presOf" srcId="{F5358B63-1F71-4AD3-9E0C-66C2E1645E82}" destId="{CE6A3500-A70A-4285-B09B-A1DC60DD056F}" srcOrd="0" destOrd="0" presId="urn:microsoft.com/office/officeart/2005/8/layout/default"/>
    <dgm:cxn modelId="{92BB91B4-8ECB-48AC-945C-5A081D1D1862}" srcId="{FEF1F9F5-E201-4B72-BBE6-847EF2E71A3E}" destId="{644CAE4F-5523-4C28-A203-60AD8C050BAB}" srcOrd="5" destOrd="0" parTransId="{D868413D-B968-42FF-9C29-F49AFE554770}" sibTransId="{20AEB4B3-9AE4-486C-9A1C-BCD0075B8489}"/>
    <dgm:cxn modelId="{153A68C6-31CE-4CD2-A985-20B8F6A4A7D1}" type="presOf" srcId="{FEF1F9F5-E201-4B72-BBE6-847EF2E71A3E}" destId="{C3BE562F-2C2E-4906-9BFB-7887FC71B3DB}" srcOrd="0" destOrd="0" presId="urn:microsoft.com/office/officeart/2005/8/layout/default"/>
    <dgm:cxn modelId="{B70665C7-3AB8-4559-92D9-AA7381E7E1EC}" srcId="{FEF1F9F5-E201-4B72-BBE6-847EF2E71A3E}" destId="{DC5F2069-D92B-4585-960B-E126A3BB6836}" srcOrd="1" destOrd="0" parTransId="{23D2C369-ED8F-46B5-B2D4-B5DB4EBD1128}" sibTransId="{7BEC0D57-A014-4039-AE1D-E22EA8B90A65}"/>
    <dgm:cxn modelId="{02D9C0E4-3853-4A77-896E-7DCF8719E0A5}" srcId="{FEF1F9F5-E201-4B72-BBE6-847EF2E71A3E}" destId="{63AA6517-AE55-4D0A-A1DA-E016ECD06FBB}" srcOrd="0" destOrd="0" parTransId="{700D5FA9-1B36-47EC-BF35-8CCFC6FF0422}" sibTransId="{82E60331-6702-4534-9041-1F69158C69F4}"/>
    <dgm:cxn modelId="{C3DEB1E8-FD49-4034-A080-6D02BBC5AE1B}" srcId="{FEF1F9F5-E201-4B72-BBE6-847EF2E71A3E}" destId="{42298CF0-7C94-4DED-88D9-448610318B54}" srcOrd="3" destOrd="0" parTransId="{0350395B-BC99-45F8-A16E-A03A18D6DA5E}" sibTransId="{BBC5FE5D-E863-4AB7-9FE2-BA717F147158}"/>
    <dgm:cxn modelId="{42B5BCCC-5256-4977-A84C-E97727D86CCD}" type="presParOf" srcId="{C3BE562F-2C2E-4906-9BFB-7887FC71B3DB}" destId="{B233F086-805E-4904-A40C-572A243C97B5}" srcOrd="0" destOrd="0" presId="urn:microsoft.com/office/officeart/2005/8/layout/default"/>
    <dgm:cxn modelId="{9B36FFA1-29EE-482B-8A54-A6F58E16BDE8}" type="presParOf" srcId="{C3BE562F-2C2E-4906-9BFB-7887FC71B3DB}" destId="{794F8AF6-59F3-4AE1-9F46-02916B6441FF}" srcOrd="1" destOrd="0" presId="urn:microsoft.com/office/officeart/2005/8/layout/default"/>
    <dgm:cxn modelId="{293FF9F1-1A95-4976-87CA-5CB026DE53C7}" type="presParOf" srcId="{C3BE562F-2C2E-4906-9BFB-7887FC71B3DB}" destId="{24BE26E9-7768-4E07-B572-6E9121161D01}" srcOrd="2" destOrd="0" presId="urn:microsoft.com/office/officeart/2005/8/layout/default"/>
    <dgm:cxn modelId="{688FCF07-0EF5-4B06-9AA0-64B2D6E2E8D0}" type="presParOf" srcId="{C3BE562F-2C2E-4906-9BFB-7887FC71B3DB}" destId="{C321146F-6A26-4B77-AA92-D57CB442AB69}" srcOrd="3" destOrd="0" presId="urn:microsoft.com/office/officeart/2005/8/layout/default"/>
    <dgm:cxn modelId="{474EDAE9-B08E-4025-A718-08E145A8121C}" type="presParOf" srcId="{C3BE562F-2C2E-4906-9BFB-7887FC71B3DB}" destId="{CE6A3500-A70A-4285-B09B-A1DC60DD056F}" srcOrd="4" destOrd="0" presId="urn:microsoft.com/office/officeart/2005/8/layout/default"/>
    <dgm:cxn modelId="{80A327B4-40BA-47D4-BA1F-D09DB977F56B}" type="presParOf" srcId="{C3BE562F-2C2E-4906-9BFB-7887FC71B3DB}" destId="{E5D390EF-1E5D-427E-BD66-C25E333300F6}" srcOrd="5" destOrd="0" presId="urn:microsoft.com/office/officeart/2005/8/layout/default"/>
    <dgm:cxn modelId="{31155D2F-DFA1-4A07-B87B-DD51D8029C66}" type="presParOf" srcId="{C3BE562F-2C2E-4906-9BFB-7887FC71B3DB}" destId="{5C6F5BCB-CA22-412A-ADA1-0C118D6A0E63}" srcOrd="6" destOrd="0" presId="urn:microsoft.com/office/officeart/2005/8/layout/default"/>
    <dgm:cxn modelId="{7DA70CD9-10AC-4ADB-968B-A25A8D94A3FF}" type="presParOf" srcId="{C3BE562F-2C2E-4906-9BFB-7887FC71B3DB}" destId="{5AE74933-6D48-477A-853F-BB465935BEAF}" srcOrd="7" destOrd="0" presId="urn:microsoft.com/office/officeart/2005/8/layout/default"/>
    <dgm:cxn modelId="{23524492-C37A-4A66-9671-9189D07D1BA4}" type="presParOf" srcId="{C3BE562F-2C2E-4906-9BFB-7887FC71B3DB}" destId="{4A991ACA-32ED-480D-A8FF-BB8561F9FD08}" srcOrd="8" destOrd="0" presId="urn:microsoft.com/office/officeart/2005/8/layout/default"/>
    <dgm:cxn modelId="{6B89CA3A-76C4-4C21-B586-AE2EF6AB8D6C}" type="presParOf" srcId="{C3BE562F-2C2E-4906-9BFB-7887FC71B3DB}" destId="{38A25C48-CA13-45E1-86BE-BC9576D338AB}" srcOrd="9" destOrd="0" presId="urn:microsoft.com/office/officeart/2005/8/layout/default"/>
    <dgm:cxn modelId="{243845C7-0DCC-4344-9719-9E7DD54BB8FA}" type="presParOf" srcId="{C3BE562F-2C2E-4906-9BFB-7887FC71B3DB}" destId="{9DC411F8-450C-4AFA-89CE-3F0DAE12AA5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3F086-805E-4904-A40C-572A243C97B5}">
      <dsp:nvSpPr>
        <dsp:cNvPr id="0" name=""/>
        <dsp:cNvSpPr/>
      </dsp:nvSpPr>
      <dsp:spPr>
        <a:xfrm>
          <a:off x="0"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1" kern="1200"/>
            <a:t>16</a:t>
          </a:r>
          <a:r>
            <a:rPr lang="el-GR" sz="2100" b="1" kern="1200" baseline="30000"/>
            <a:t>ος</a:t>
          </a:r>
          <a:r>
            <a:rPr lang="el-GR" sz="2100" b="1" kern="1200"/>
            <a:t> αιώνας </a:t>
          </a:r>
          <a:r>
            <a:rPr lang="el-GR" sz="2100" kern="1200"/>
            <a:t>Γέννηση του μπαλέτου – Γαλλία – Αυλικό Μπαλέτο – ένωση τεχνών – πολιτική λειτουργία του μπαλέτου</a:t>
          </a:r>
          <a:endParaRPr lang="en-US" sz="2100" kern="1200"/>
        </a:p>
      </dsp:txBody>
      <dsp:txXfrm>
        <a:off x="0" y="39687"/>
        <a:ext cx="3286125" cy="1971675"/>
      </dsp:txXfrm>
    </dsp:sp>
    <dsp:sp modelId="{24BE26E9-7768-4E07-B572-6E9121161D01}">
      <dsp:nvSpPr>
        <dsp:cNvPr id="0" name=""/>
        <dsp:cNvSpPr/>
      </dsp:nvSpPr>
      <dsp:spPr>
        <a:xfrm>
          <a:off x="3614737"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1" kern="1200"/>
            <a:t>17</a:t>
          </a:r>
          <a:r>
            <a:rPr lang="el-GR" sz="2100" b="1" kern="1200" baseline="30000"/>
            <a:t>ος</a:t>
          </a:r>
          <a:r>
            <a:rPr lang="el-GR" sz="2100" b="1" kern="1200"/>
            <a:t> αιώνας </a:t>
          </a:r>
          <a:r>
            <a:rPr lang="el-GR" sz="2100" kern="1200"/>
            <a:t>Γαλλία: Μπαρόκ – πρώτο μισό Λουδοβίκος 13</a:t>
          </a:r>
          <a:r>
            <a:rPr lang="el-GR" sz="2100" kern="1200" baseline="30000"/>
            <a:t>ος</a:t>
          </a:r>
          <a:r>
            <a:rPr lang="el-GR" sz="2100" kern="1200"/>
            <a:t> – καθιέρωση ιταλικής σκηνής – ανάπτυξη της σκηνογραφίας</a:t>
          </a:r>
          <a:endParaRPr lang="en-US" sz="2100" kern="1200"/>
        </a:p>
      </dsp:txBody>
      <dsp:txXfrm>
        <a:off x="3614737" y="39687"/>
        <a:ext cx="3286125" cy="1971675"/>
      </dsp:txXfrm>
    </dsp:sp>
    <dsp:sp modelId="{CE6A3500-A70A-4285-B09B-A1DC60DD056F}">
      <dsp:nvSpPr>
        <dsp:cNvPr id="0" name=""/>
        <dsp:cNvSpPr/>
      </dsp:nvSpPr>
      <dsp:spPr>
        <a:xfrm>
          <a:off x="7229475"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a:t>Δεύτερο μισό – Λουδοβίκος 14</a:t>
          </a:r>
          <a:r>
            <a:rPr lang="el-GR" sz="2100" kern="1200" baseline="30000"/>
            <a:t>ος</a:t>
          </a:r>
          <a:r>
            <a:rPr lang="el-GR" sz="2100" kern="1200"/>
            <a:t> – Χρυσός αιώνας του μπαλέτου – Ίδρυση των Ακαδημιών (Ακαδημαϊσμός </a:t>
          </a:r>
          <a:r>
            <a:rPr lang="en-GB" sz="2100" kern="1200"/>
            <a:t>danse d’ ecole)</a:t>
          </a:r>
          <a:endParaRPr lang="en-US" sz="2100" kern="1200"/>
        </a:p>
      </dsp:txBody>
      <dsp:txXfrm>
        <a:off x="7229475" y="39687"/>
        <a:ext cx="3286125" cy="1971675"/>
      </dsp:txXfrm>
    </dsp:sp>
    <dsp:sp modelId="{5C6F5BCB-CA22-412A-ADA1-0C118D6A0E63}">
      <dsp:nvSpPr>
        <dsp:cNvPr id="0" name=""/>
        <dsp:cNvSpPr/>
      </dsp:nvSpPr>
      <dsp:spPr>
        <a:xfrm>
          <a:off x="0"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1" kern="1200"/>
            <a:t>18</a:t>
          </a:r>
          <a:r>
            <a:rPr lang="el-GR" sz="2100" b="1" kern="1200" baseline="30000"/>
            <a:t>ος</a:t>
          </a:r>
          <a:r>
            <a:rPr lang="el-GR" sz="2100" b="1" kern="1200"/>
            <a:t> αιώνας </a:t>
          </a:r>
          <a:r>
            <a:rPr lang="el-GR" sz="2100" kern="1200"/>
            <a:t>– Μπαλέτο Δράσης – αφήγηση χωρίς λόγια</a:t>
          </a:r>
          <a:endParaRPr lang="en-US" sz="2100" kern="1200"/>
        </a:p>
      </dsp:txBody>
      <dsp:txXfrm>
        <a:off x="0" y="2339975"/>
        <a:ext cx="3286125" cy="1971675"/>
      </dsp:txXfrm>
    </dsp:sp>
    <dsp:sp modelId="{4A991ACA-32ED-480D-A8FF-BB8561F9FD08}">
      <dsp:nvSpPr>
        <dsp:cNvPr id="0" name=""/>
        <dsp:cNvSpPr/>
      </dsp:nvSpPr>
      <dsp:spPr>
        <a:xfrm>
          <a:off x="3614737"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1" kern="1200"/>
            <a:t>19</a:t>
          </a:r>
          <a:r>
            <a:rPr lang="el-GR" sz="2100" b="1" kern="1200" baseline="30000"/>
            <a:t>ος</a:t>
          </a:r>
          <a:r>
            <a:rPr lang="el-GR" sz="2100" b="1" kern="1200"/>
            <a:t> αιώνας </a:t>
          </a:r>
          <a:r>
            <a:rPr lang="el-GR" sz="2100" kern="1200"/>
            <a:t>– Πρώτο μισό: Γαλλία – Ρομαντικό μπαλέτο (1820-1870)</a:t>
          </a:r>
          <a:endParaRPr lang="en-US" sz="2100" kern="1200"/>
        </a:p>
      </dsp:txBody>
      <dsp:txXfrm>
        <a:off x="3614737" y="2339975"/>
        <a:ext cx="3286125" cy="1971675"/>
      </dsp:txXfrm>
    </dsp:sp>
    <dsp:sp modelId="{9DC411F8-450C-4AFA-89CE-3F0DAE12AA54}">
      <dsp:nvSpPr>
        <dsp:cNvPr id="0" name=""/>
        <dsp:cNvSpPr/>
      </dsp:nvSpPr>
      <dsp:spPr>
        <a:xfrm>
          <a:off x="7229475"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a:t>Δεύτερο μισό: Ρωσία – Κλασικό Μπαλέτο (1860 – 1900)</a:t>
          </a:r>
          <a:endParaRPr lang="en-US" sz="2100" kern="120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0DB367-BE58-EBAC-A86D-09D33CBEC0E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5FD779D-6458-E026-C6CA-8D9F44CB6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7128014-5F66-8330-0FE3-9A340BA5A77C}"/>
              </a:ext>
            </a:extLst>
          </p:cNvPr>
          <p:cNvSpPr>
            <a:spLocks noGrp="1"/>
          </p:cNvSpPr>
          <p:nvPr>
            <p:ph type="dt" sz="half" idx="10"/>
          </p:nvPr>
        </p:nvSpPr>
        <p:spPr/>
        <p:txBody>
          <a:bodyPr/>
          <a:lstStyle/>
          <a:p>
            <a:fld id="{BB0D70DA-DD5B-4172-B2D5-DFCFE7C9ACC7}" type="datetimeFigureOut">
              <a:rPr lang="el-GR" smtClean="0"/>
              <a:t>5/5/2025</a:t>
            </a:fld>
            <a:endParaRPr lang="el-GR"/>
          </a:p>
        </p:txBody>
      </p:sp>
      <p:sp>
        <p:nvSpPr>
          <p:cNvPr id="5" name="Θέση υποσέλιδου 4">
            <a:extLst>
              <a:ext uri="{FF2B5EF4-FFF2-40B4-BE49-F238E27FC236}">
                <a16:creationId xmlns:a16="http://schemas.microsoft.com/office/drawing/2014/main" id="{FA671D59-57F3-5B31-A0B6-E4354D89619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D6708A6-D3A5-3D1A-9D05-5BED9CED18F4}"/>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284032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48DD8D-9795-A115-5D49-2322871BFAC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9B697CA-1B37-2AF1-3FC0-BF5A7F7D1B7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AA6DDA0-756B-872D-6F55-DBED410C2FD5}"/>
              </a:ext>
            </a:extLst>
          </p:cNvPr>
          <p:cNvSpPr>
            <a:spLocks noGrp="1"/>
          </p:cNvSpPr>
          <p:nvPr>
            <p:ph type="dt" sz="half" idx="10"/>
          </p:nvPr>
        </p:nvSpPr>
        <p:spPr/>
        <p:txBody>
          <a:bodyPr/>
          <a:lstStyle/>
          <a:p>
            <a:fld id="{BB0D70DA-DD5B-4172-B2D5-DFCFE7C9ACC7}" type="datetimeFigureOut">
              <a:rPr lang="el-GR" smtClean="0"/>
              <a:t>5/5/2025</a:t>
            </a:fld>
            <a:endParaRPr lang="el-GR"/>
          </a:p>
        </p:txBody>
      </p:sp>
      <p:sp>
        <p:nvSpPr>
          <p:cNvPr id="5" name="Θέση υποσέλιδου 4">
            <a:extLst>
              <a:ext uri="{FF2B5EF4-FFF2-40B4-BE49-F238E27FC236}">
                <a16:creationId xmlns:a16="http://schemas.microsoft.com/office/drawing/2014/main" id="{130815D9-F431-BDD8-4AE1-5379D3F8949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61D0E15-1BDA-EE06-8A91-B59B4D75C6A9}"/>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309794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012BA4C-2A52-36D7-F8CE-E2173A115BB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B26A800-4112-94BA-5402-0D4E8DCC9DF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8AB0CFE-5E3D-F9B8-27EE-5731EC3019F3}"/>
              </a:ext>
            </a:extLst>
          </p:cNvPr>
          <p:cNvSpPr>
            <a:spLocks noGrp="1"/>
          </p:cNvSpPr>
          <p:nvPr>
            <p:ph type="dt" sz="half" idx="10"/>
          </p:nvPr>
        </p:nvSpPr>
        <p:spPr/>
        <p:txBody>
          <a:bodyPr/>
          <a:lstStyle/>
          <a:p>
            <a:fld id="{BB0D70DA-DD5B-4172-B2D5-DFCFE7C9ACC7}" type="datetimeFigureOut">
              <a:rPr lang="el-GR" smtClean="0"/>
              <a:t>5/5/2025</a:t>
            </a:fld>
            <a:endParaRPr lang="el-GR"/>
          </a:p>
        </p:txBody>
      </p:sp>
      <p:sp>
        <p:nvSpPr>
          <p:cNvPr id="5" name="Θέση υποσέλιδου 4">
            <a:extLst>
              <a:ext uri="{FF2B5EF4-FFF2-40B4-BE49-F238E27FC236}">
                <a16:creationId xmlns:a16="http://schemas.microsoft.com/office/drawing/2014/main" id="{B2E8637A-4364-46FF-0E19-6C1231E049B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12B42DD-F608-4714-1D26-98B0BB1E9386}"/>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232004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562" y="273423"/>
            <a:ext cx="10970813" cy="1143760"/>
          </a:xfrm>
          <a:prstGeom prst="rect">
            <a:avLst/>
          </a:prstGeom>
        </p:spPr>
        <p:txBody>
          <a:bodyPr lIns="0" tIns="0" rIns="0" bIns="0" anchor="ctr">
            <a:noAutofit/>
          </a:bodyPr>
          <a:lstStyle/>
          <a:p>
            <a:pPr algn="ctr"/>
            <a:endParaRPr lang="el-GR" sz="5321" b="0" strike="noStrike" spc="-1">
              <a:latin typeface="Arial"/>
            </a:endParaRPr>
          </a:p>
        </p:txBody>
      </p:sp>
      <p:sp>
        <p:nvSpPr>
          <p:cNvPr id="42" name="PlaceHolder 2"/>
          <p:cNvSpPr>
            <a:spLocks noGrp="1"/>
          </p:cNvSpPr>
          <p:nvPr>
            <p:ph type="subTitle"/>
          </p:nvPr>
        </p:nvSpPr>
        <p:spPr>
          <a:xfrm>
            <a:off x="609562" y="1604399"/>
            <a:ext cx="5353262" cy="3975948"/>
          </a:xfrm>
          <a:prstGeom prst="rect">
            <a:avLst/>
          </a:prstGeom>
        </p:spPr>
        <p:txBody>
          <a:bodyPr lIns="0" tIns="0" rIns="0" bIns="0" anchor="ctr">
            <a:noAutofit/>
          </a:bodyPr>
          <a:lstStyle/>
          <a:p>
            <a:pPr algn="ctr"/>
            <a:endParaRPr lang="el-GR" sz="3870" b="0" strike="noStrike" spc="-1">
              <a:latin typeface="Arial"/>
            </a:endParaRPr>
          </a:p>
        </p:txBody>
      </p:sp>
    </p:spTree>
    <p:extLst>
      <p:ext uri="{BB962C8B-B14F-4D97-AF65-F5344CB8AC3E}">
        <p14:creationId xmlns:p14="http://schemas.microsoft.com/office/powerpoint/2010/main" val="3337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562" y="273423"/>
            <a:ext cx="10970813" cy="1143760"/>
          </a:xfrm>
          <a:prstGeom prst="rect">
            <a:avLst/>
          </a:prstGeom>
        </p:spPr>
        <p:txBody>
          <a:bodyPr lIns="0" tIns="0" rIns="0" bIns="0" anchor="ctr">
            <a:noAutofit/>
          </a:bodyPr>
          <a:lstStyle/>
          <a:p>
            <a:pPr algn="ctr"/>
            <a:endParaRPr lang="el-GR" sz="5321" b="0" strike="noStrike" spc="-1">
              <a:latin typeface="Arial"/>
            </a:endParaRPr>
          </a:p>
        </p:txBody>
      </p:sp>
      <p:sp>
        <p:nvSpPr>
          <p:cNvPr id="85" name="PlaceHolder 2"/>
          <p:cNvSpPr>
            <a:spLocks noGrp="1"/>
          </p:cNvSpPr>
          <p:nvPr>
            <p:ph type="body"/>
          </p:nvPr>
        </p:nvSpPr>
        <p:spPr>
          <a:xfrm>
            <a:off x="609562" y="1604399"/>
            <a:ext cx="2611974" cy="3975948"/>
          </a:xfrm>
          <a:prstGeom prst="rect">
            <a:avLst/>
          </a:prstGeom>
        </p:spPr>
        <p:txBody>
          <a:bodyPr lIns="0" tIns="0" rIns="0" bIns="0">
            <a:normAutofit/>
          </a:bodyPr>
          <a:lstStyle/>
          <a:p>
            <a:endParaRPr lang="el-GR" sz="3870" b="0" strike="noStrike" spc="-1">
              <a:latin typeface="Arial"/>
            </a:endParaRPr>
          </a:p>
        </p:txBody>
      </p:sp>
      <p:sp>
        <p:nvSpPr>
          <p:cNvPr id="86" name="PlaceHolder 3"/>
          <p:cNvSpPr>
            <a:spLocks noGrp="1"/>
          </p:cNvSpPr>
          <p:nvPr>
            <p:ph type="body"/>
          </p:nvPr>
        </p:nvSpPr>
        <p:spPr>
          <a:xfrm>
            <a:off x="3352592" y="1604399"/>
            <a:ext cx="2611974" cy="3975948"/>
          </a:xfrm>
          <a:prstGeom prst="rect">
            <a:avLst/>
          </a:prstGeom>
        </p:spPr>
        <p:txBody>
          <a:bodyPr lIns="0" tIns="0" rIns="0" bIns="0">
            <a:normAutofit/>
          </a:bodyPr>
          <a:lstStyle/>
          <a:p>
            <a:endParaRPr lang="el-GR" sz="3870" b="0" strike="noStrike" spc="-1">
              <a:latin typeface="Arial"/>
            </a:endParaRPr>
          </a:p>
        </p:txBody>
      </p:sp>
    </p:spTree>
    <p:extLst>
      <p:ext uri="{BB962C8B-B14F-4D97-AF65-F5344CB8AC3E}">
        <p14:creationId xmlns:p14="http://schemas.microsoft.com/office/powerpoint/2010/main" val="1314723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562" y="273423"/>
            <a:ext cx="10970813" cy="1143760"/>
          </a:xfrm>
          <a:prstGeom prst="rect">
            <a:avLst/>
          </a:prstGeom>
        </p:spPr>
        <p:txBody>
          <a:bodyPr lIns="0" tIns="0" rIns="0" bIns="0" anchor="ctr">
            <a:noAutofit/>
          </a:bodyPr>
          <a:lstStyle/>
          <a:p>
            <a:pPr algn="ctr"/>
            <a:endParaRPr lang="el-GR" sz="5321" b="0" strike="noStrike" spc="-1">
              <a:latin typeface="Arial"/>
            </a:endParaRPr>
          </a:p>
        </p:txBody>
      </p:sp>
      <p:sp>
        <p:nvSpPr>
          <p:cNvPr id="198" name="PlaceHolder 2"/>
          <p:cNvSpPr>
            <a:spLocks noGrp="1"/>
          </p:cNvSpPr>
          <p:nvPr>
            <p:ph type="body"/>
          </p:nvPr>
        </p:nvSpPr>
        <p:spPr>
          <a:xfrm>
            <a:off x="609562" y="1604399"/>
            <a:ext cx="5353262" cy="3975948"/>
          </a:xfrm>
          <a:prstGeom prst="rect">
            <a:avLst/>
          </a:prstGeom>
        </p:spPr>
        <p:txBody>
          <a:bodyPr lIns="0" tIns="0" rIns="0" bIns="0">
            <a:normAutofit/>
          </a:bodyPr>
          <a:lstStyle/>
          <a:p>
            <a:endParaRPr lang="el-GR" sz="3870" b="0" strike="noStrike" spc="-1">
              <a:latin typeface="Arial"/>
            </a:endParaRPr>
          </a:p>
        </p:txBody>
      </p:sp>
    </p:spTree>
    <p:extLst>
      <p:ext uri="{BB962C8B-B14F-4D97-AF65-F5344CB8AC3E}">
        <p14:creationId xmlns:p14="http://schemas.microsoft.com/office/powerpoint/2010/main" val="601000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09562" y="273423"/>
            <a:ext cx="10970813" cy="1143760"/>
          </a:xfrm>
          <a:prstGeom prst="rect">
            <a:avLst/>
          </a:prstGeom>
        </p:spPr>
        <p:txBody>
          <a:bodyPr lIns="0" tIns="0" rIns="0" bIns="0" anchor="ctr">
            <a:noAutofit/>
          </a:bodyPr>
          <a:lstStyle/>
          <a:p>
            <a:pPr algn="ctr"/>
            <a:endParaRPr lang="el-GR" sz="5321" b="0" strike="noStrike" spc="-1">
              <a:latin typeface="Arial"/>
            </a:endParaRPr>
          </a:p>
        </p:txBody>
      </p:sp>
      <p:sp>
        <p:nvSpPr>
          <p:cNvPr id="205" name="PlaceHolder 2"/>
          <p:cNvSpPr>
            <a:spLocks noGrp="1"/>
          </p:cNvSpPr>
          <p:nvPr>
            <p:ph type="body"/>
          </p:nvPr>
        </p:nvSpPr>
        <p:spPr>
          <a:xfrm>
            <a:off x="609562" y="1604398"/>
            <a:ext cx="2611974" cy="1896108"/>
          </a:xfrm>
          <a:prstGeom prst="rect">
            <a:avLst/>
          </a:prstGeom>
        </p:spPr>
        <p:txBody>
          <a:bodyPr lIns="0" tIns="0" rIns="0" bIns="0">
            <a:normAutofit fontScale="56000"/>
          </a:bodyPr>
          <a:lstStyle/>
          <a:p>
            <a:endParaRPr lang="el-GR" sz="3870" b="0" strike="noStrike" spc="-1">
              <a:latin typeface="Arial"/>
            </a:endParaRPr>
          </a:p>
        </p:txBody>
      </p:sp>
      <p:sp>
        <p:nvSpPr>
          <p:cNvPr id="206" name="PlaceHolder 3"/>
          <p:cNvSpPr>
            <a:spLocks noGrp="1"/>
          </p:cNvSpPr>
          <p:nvPr>
            <p:ph type="body"/>
          </p:nvPr>
        </p:nvSpPr>
        <p:spPr>
          <a:xfrm>
            <a:off x="3352592" y="1604399"/>
            <a:ext cx="2611974" cy="3975948"/>
          </a:xfrm>
          <a:prstGeom prst="rect">
            <a:avLst/>
          </a:prstGeom>
        </p:spPr>
        <p:txBody>
          <a:bodyPr lIns="0" tIns="0" rIns="0" bIns="0">
            <a:normAutofit/>
          </a:bodyPr>
          <a:lstStyle/>
          <a:p>
            <a:endParaRPr lang="el-GR" sz="3870" b="0" strike="noStrike" spc="-1">
              <a:latin typeface="Arial"/>
            </a:endParaRPr>
          </a:p>
        </p:txBody>
      </p:sp>
      <p:sp>
        <p:nvSpPr>
          <p:cNvPr id="207" name="PlaceHolder 4"/>
          <p:cNvSpPr>
            <a:spLocks noGrp="1"/>
          </p:cNvSpPr>
          <p:nvPr>
            <p:ph type="body"/>
          </p:nvPr>
        </p:nvSpPr>
        <p:spPr>
          <a:xfrm>
            <a:off x="609562" y="3681191"/>
            <a:ext cx="2611974" cy="1896108"/>
          </a:xfrm>
          <a:prstGeom prst="rect">
            <a:avLst/>
          </a:prstGeom>
        </p:spPr>
        <p:txBody>
          <a:bodyPr lIns="0" tIns="0" rIns="0" bIns="0">
            <a:normAutofit fontScale="56000"/>
          </a:bodyPr>
          <a:lstStyle/>
          <a:p>
            <a:endParaRPr lang="el-GR" sz="3870" b="0" strike="noStrike" spc="-1">
              <a:latin typeface="Arial"/>
            </a:endParaRPr>
          </a:p>
        </p:txBody>
      </p:sp>
    </p:spTree>
    <p:extLst>
      <p:ext uri="{BB962C8B-B14F-4D97-AF65-F5344CB8AC3E}">
        <p14:creationId xmlns:p14="http://schemas.microsoft.com/office/powerpoint/2010/main" val="307437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1EABDB-F6E5-2558-C1B2-3E5BD65A0A1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C2A7C65-9358-3D66-C1AC-5A5F3B200A2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64DB404-C003-677C-A0B3-A84B55A5C2AC}"/>
              </a:ext>
            </a:extLst>
          </p:cNvPr>
          <p:cNvSpPr>
            <a:spLocks noGrp="1"/>
          </p:cNvSpPr>
          <p:nvPr>
            <p:ph type="dt" sz="half" idx="10"/>
          </p:nvPr>
        </p:nvSpPr>
        <p:spPr/>
        <p:txBody>
          <a:bodyPr/>
          <a:lstStyle/>
          <a:p>
            <a:fld id="{BB0D70DA-DD5B-4172-B2D5-DFCFE7C9ACC7}" type="datetimeFigureOut">
              <a:rPr lang="el-GR" smtClean="0"/>
              <a:t>5/5/2025</a:t>
            </a:fld>
            <a:endParaRPr lang="el-GR"/>
          </a:p>
        </p:txBody>
      </p:sp>
      <p:sp>
        <p:nvSpPr>
          <p:cNvPr id="5" name="Θέση υποσέλιδου 4">
            <a:extLst>
              <a:ext uri="{FF2B5EF4-FFF2-40B4-BE49-F238E27FC236}">
                <a16:creationId xmlns:a16="http://schemas.microsoft.com/office/drawing/2014/main" id="{2D107B15-6DA9-FDCE-980F-F0872D140FF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312D9B2-4940-D8AD-3670-5FD0B9DB6F8E}"/>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402503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ECB4E3-E386-3C17-4C37-A5D89745A57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5633ADA-FF1D-2A75-5D51-2B9C2A83C0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065C072-F963-3BCF-9CED-F83A5836C099}"/>
              </a:ext>
            </a:extLst>
          </p:cNvPr>
          <p:cNvSpPr>
            <a:spLocks noGrp="1"/>
          </p:cNvSpPr>
          <p:nvPr>
            <p:ph type="dt" sz="half" idx="10"/>
          </p:nvPr>
        </p:nvSpPr>
        <p:spPr/>
        <p:txBody>
          <a:bodyPr/>
          <a:lstStyle/>
          <a:p>
            <a:fld id="{BB0D70DA-DD5B-4172-B2D5-DFCFE7C9ACC7}" type="datetimeFigureOut">
              <a:rPr lang="el-GR" smtClean="0"/>
              <a:t>5/5/2025</a:t>
            </a:fld>
            <a:endParaRPr lang="el-GR"/>
          </a:p>
        </p:txBody>
      </p:sp>
      <p:sp>
        <p:nvSpPr>
          <p:cNvPr id="5" name="Θέση υποσέλιδου 4">
            <a:extLst>
              <a:ext uri="{FF2B5EF4-FFF2-40B4-BE49-F238E27FC236}">
                <a16:creationId xmlns:a16="http://schemas.microsoft.com/office/drawing/2014/main" id="{2BF7FC5C-812F-D5BB-1F49-DDC22795B1D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8C25F3B-F34E-81E6-E319-3973F59D0A75}"/>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177084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2CAB97-8CB3-6C03-B689-098C02E82F0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37CA718-3A4D-63F8-F288-832D80C9EEE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8B9623F-6C8E-DDFE-DF9F-7AD2AD12854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0B3CEBB-54DC-F586-4D3C-FBC5994E949B}"/>
              </a:ext>
            </a:extLst>
          </p:cNvPr>
          <p:cNvSpPr>
            <a:spLocks noGrp="1"/>
          </p:cNvSpPr>
          <p:nvPr>
            <p:ph type="dt" sz="half" idx="10"/>
          </p:nvPr>
        </p:nvSpPr>
        <p:spPr/>
        <p:txBody>
          <a:bodyPr/>
          <a:lstStyle/>
          <a:p>
            <a:fld id="{BB0D70DA-DD5B-4172-B2D5-DFCFE7C9ACC7}" type="datetimeFigureOut">
              <a:rPr lang="el-GR" smtClean="0"/>
              <a:t>5/5/2025</a:t>
            </a:fld>
            <a:endParaRPr lang="el-GR"/>
          </a:p>
        </p:txBody>
      </p:sp>
      <p:sp>
        <p:nvSpPr>
          <p:cNvPr id="6" name="Θέση υποσέλιδου 5">
            <a:extLst>
              <a:ext uri="{FF2B5EF4-FFF2-40B4-BE49-F238E27FC236}">
                <a16:creationId xmlns:a16="http://schemas.microsoft.com/office/drawing/2014/main" id="{3400CCAD-B96B-E10E-B050-CB0B4BB1EFA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607D5BE-EA06-98A7-10E6-0A08C938D50E}"/>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234459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DA517A-5362-4322-A590-970FD46ED3C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020B0B9-3F02-5F2A-EBB4-23650F9625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0FA743E-9D73-ABEB-FCDE-E380500257D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D87A87A-6B2E-06C6-C2CE-3458E0A6D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4A898B2-1341-A8F8-5C40-619BC157871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3D551C5-AC97-C756-3F8E-99C114604162}"/>
              </a:ext>
            </a:extLst>
          </p:cNvPr>
          <p:cNvSpPr>
            <a:spLocks noGrp="1"/>
          </p:cNvSpPr>
          <p:nvPr>
            <p:ph type="dt" sz="half" idx="10"/>
          </p:nvPr>
        </p:nvSpPr>
        <p:spPr/>
        <p:txBody>
          <a:bodyPr/>
          <a:lstStyle/>
          <a:p>
            <a:fld id="{BB0D70DA-DD5B-4172-B2D5-DFCFE7C9ACC7}" type="datetimeFigureOut">
              <a:rPr lang="el-GR" smtClean="0"/>
              <a:t>5/5/2025</a:t>
            </a:fld>
            <a:endParaRPr lang="el-GR"/>
          </a:p>
        </p:txBody>
      </p:sp>
      <p:sp>
        <p:nvSpPr>
          <p:cNvPr id="8" name="Θέση υποσέλιδου 7">
            <a:extLst>
              <a:ext uri="{FF2B5EF4-FFF2-40B4-BE49-F238E27FC236}">
                <a16:creationId xmlns:a16="http://schemas.microsoft.com/office/drawing/2014/main" id="{FBE35A2B-ADD7-C2F0-1D5F-55FB7E21108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DCB52D2-BCD0-F8F0-4B98-4BF7249C5153}"/>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86731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58FDCC-3D22-F204-6726-DFD67D7E259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212FA75-6DD7-CB33-767E-83325ABAAA7E}"/>
              </a:ext>
            </a:extLst>
          </p:cNvPr>
          <p:cNvSpPr>
            <a:spLocks noGrp="1"/>
          </p:cNvSpPr>
          <p:nvPr>
            <p:ph type="dt" sz="half" idx="10"/>
          </p:nvPr>
        </p:nvSpPr>
        <p:spPr/>
        <p:txBody>
          <a:bodyPr/>
          <a:lstStyle/>
          <a:p>
            <a:fld id="{BB0D70DA-DD5B-4172-B2D5-DFCFE7C9ACC7}" type="datetimeFigureOut">
              <a:rPr lang="el-GR" smtClean="0"/>
              <a:t>5/5/2025</a:t>
            </a:fld>
            <a:endParaRPr lang="el-GR"/>
          </a:p>
        </p:txBody>
      </p:sp>
      <p:sp>
        <p:nvSpPr>
          <p:cNvPr id="4" name="Θέση υποσέλιδου 3">
            <a:extLst>
              <a:ext uri="{FF2B5EF4-FFF2-40B4-BE49-F238E27FC236}">
                <a16:creationId xmlns:a16="http://schemas.microsoft.com/office/drawing/2014/main" id="{3732412A-78A3-AF53-A82B-0969C26D5A1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DA963C1-0F6A-3599-DCDC-C7B7963FCB6C}"/>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280500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FA8CD14-0110-A7F2-B685-F620CA5A4D69}"/>
              </a:ext>
            </a:extLst>
          </p:cNvPr>
          <p:cNvSpPr>
            <a:spLocks noGrp="1"/>
          </p:cNvSpPr>
          <p:nvPr>
            <p:ph type="dt" sz="half" idx="10"/>
          </p:nvPr>
        </p:nvSpPr>
        <p:spPr/>
        <p:txBody>
          <a:bodyPr/>
          <a:lstStyle/>
          <a:p>
            <a:fld id="{BB0D70DA-DD5B-4172-B2D5-DFCFE7C9ACC7}" type="datetimeFigureOut">
              <a:rPr lang="el-GR" smtClean="0"/>
              <a:t>5/5/2025</a:t>
            </a:fld>
            <a:endParaRPr lang="el-GR"/>
          </a:p>
        </p:txBody>
      </p:sp>
      <p:sp>
        <p:nvSpPr>
          <p:cNvPr id="3" name="Θέση υποσέλιδου 2">
            <a:extLst>
              <a:ext uri="{FF2B5EF4-FFF2-40B4-BE49-F238E27FC236}">
                <a16:creationId xmlns:a16="http://schemas.microsoft.com/office/drawing/2014/main" id="{94336B0A-6012-12D1-A283-F1E4763740B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00D6D41-163E-2C70-4E0D-99B525E26E47}"/>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364049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CE19CD-AC5E-76F4-A474-C21B7C6AA53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7A440A-E0DA-617D-64F3-3CDA0354E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4E6F0B4-B90C-C776-53F4-BFD65A6BC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D7E0ECB-A07E-4D2E-A10C-EB2C2C74A4C8}"/>
              </a:ext>
            </a:extLst>
          </p:cNvPr>
          <p:cNvSpPr>
            <a:spLocks noGrp="1"/>
          </p:cNvSpPr>
          <p:nvPr>
            <p:ph type="dt" sz="half" idx="10"/>
          </p:nvPr>
        </p:nvSpPr>
        <p:spPr/>
        <p:txBody>
          <a:bodyPr/>
          <a:lstStyle/>
          <a:p>
            <a:fld id="{BB0D70DA-DD5B-4172-B2D5-DFCFE7C9ACC7}" type="datetimeFigureOut">
              <a:rPr lang="el-GR" smtClean="0"/>
              <a:t>5/5/2025</a:t>
            </a:fld>
            <a:endParaRPr lang="el-GR"/>
          </a:p>
        </p:txBody>
      </p:sp>
      <p:sp>
        <p:nvSpPr>
          <p:cNvPr id="6" name="Θέση υποσέλιδου 5">
            <a:extLst>
              <a:ext uri="{FF2B5EF4-FFF2-40B4-BE49-F238E27FC236}">
                <a16:creationId xmlns:a16="http://schemas.microsoft.com/office/drawing/2014/main" id="{12B13155-4845-3828-86A2-D039D09691F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6E4A39C-756E-21AA-7E29-3B8E42E17C41}"/>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198761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B68A2A-C88F-B7C5-67BA-DC1C3CE7261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3CE302C-ED1B-6643-427F-D09E3E8E73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2B357B8-0988-02F8-3065-2CF7E6CE2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F73337B-B307-96B4-2C79-65CBB69F3EEA}"/>
              </a:ext>
            </a:extLst>
          </p:cNvPr>
          <p:cNvSpPr>
            <a:spLocks noGrp="1"/>
          </p:cNvSpPr>
          <p:nvPr>
            <p:ph type="dt" sz="half" idx="10"/>
          </p:nvPr>
        </p:nvSpPr>
        <p:spPr/>
        <p:txBody>
          <a:bodyPr/>
          <a:lstStyle/>
          <a:p>
            <a:fld id="{BB0D70DA-DD5B-4172-B2D5-DFCFE7C9ACC7}" type="datetimeFigureOut">
              <a:rPr lang="el-GR" smtClean="0"/>
              <a:t>5/5/2025</a:t>
            </a:fld>
            <a:endParaRPr lang="el-GR"/>
          </a:p>
        </p:txBody>
      </p:sp>
      <p:sp>
        <p:nvSpPr>
          <p:cNvPr id="6" name="Θέση υποσέλιδου 5">
            <a:extLst>
              <a:ext uri="{FF2B5EF4-FFF2-40B4-BE49-F238E27FC236}">
                <a16:creationId xmlns:a16="http://schemas.microsoft.com/office/drawing/2014/main" id="{127407CA-59D9-AD7B-6BD7-1B0076447A6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29CB5B0-ABA7-E0F0-F974-C88C27A4065B}"/>
              </a:ext>
            </a:extLst>
          </p:cNvPr>
          <p:cNvSpPr>
            <a:spLocks noGrp="1"/>
          </p:cNvSpPr>
          <p:nvPr>
            <p:ph type="sldNum" sz="quarter" idx="12"/>
          </p:nvPr>
        </p:nvSpPr>
        <p:spPr/>
        <p:txBody>
          <a:bodyPr/>
          <a:lstStyle/>
          <a:p>
            <a:fld id="{C35B1EFD-5DE7-4EE2-8418-EA64F072763B}" type="slidenum">
              <a:rPr lang="el-GR" smtClean="0"/>
              <a:t>‹#›</a:t>
            </a:fld>
            <a:endParaRPr lang="el-GR"/>
          </a:p>
        </p:txBody>
      </p:sp>
    </p:spTree>
    <p:extLst>
      <p:ext uri="{BB962C8B-B14F-4D97-AF65-F5344CB8AC3E}">
        <p14:creationId xmlns:p14="http://schemas.microsoft.com/office/powerpoint/2010/main" val="266983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FF2AA5D-6783-3430-8F32-F3FE49460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2E16B52-DA83-82A0-6644-B61B9E738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83AF2C4-8AD3-D463-5EC8-D925D346B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D70DA-DD5B-4172-B2D5-DFCFE7C9ACC7}" type="datetimeFigureOut">
              <a:rPr lang="el-GR" smtClean="0"/>
              <a:t>5/5/2025</a:t>
            </a:fld>
            <a:endParaRPr lang="el-GR"/>
          </a:p>
        </p:txBody>
      </p:sp>
      <p:sp>
        <p:nvSpPr>
          <p:cNvPr id="5" name="Θέση υποσέλιδου 4">
            <a:extLst>
              <a:ext uri="{FF2B5EF4-FFF2-40B4-BE49-F238E27FC236}">
                <a16:creationId xmlns:a16="http://schemas.microsoft.com/office/drawing/2014/main" id="{C6429F1C-73B6-EACB-7D8D-B975871478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A9BA963-35C5-DF2D-8E20-4EF44A76A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B1EFD-5DE7-4EE2-8418-EA64F072763B}" type="slidenum">
              <a:rPr lang="el-GR" smtClean="0"/>
              <a:t>‹#›</a:t>
            </a:fld>
            <a:endParaRPr lang="el-GR"/>
          </a:p>
        </p:txBody>
      </p:sp>
    </p:spTree>
    <p:extLst>
      <p:ext uri="{BB962C8B-B14F-4D97-AF65-F5344CB8AC3E}">
        <p14:creationId xmlns:p14="http://schemas.microsoft.com/office/powerpoint/2010/main" val="66884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4.xml"/><Relationship Id="rId4" Type="http://schemas.openxmlformats.org/officeDocument/2006/relationships/hyperlink" Target="https://www.google.com/search?sa=X&amp;bih=552&amp;biw=1280&amp;hl=en&amp;sxsrf=ALiCzsaN9H6ow_IhsGf-0wvErA_SayuAqQ:1668593718498&amp;q=F.+W.+Murnau&amp;stick=H4sIAAAAAAAAAOPgE-LQz9U3yDE1MFeCsEyqyrTEspOt9NMyc3LBhFVKZlFqckl-0SJWHjc9hXA9Bd_SorzE0h2sjLvYmTgYAGAoHAZFAAAA&amp;ved=2ahUKEwjc7PX-u7L7AhVUQ_EDHcSuDl0QmxMoAHoECGkQA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A2BF40D-D1EC-016A-4E3C-9F5A2B54676F}"/>
              </a:ext>
            </a:extLst>
          </p:cNvPr>
          <p:cNvSpPr>
            <a:spLocks noGrp="1"/>
          </p:cNvSpPr>
          <p:nvPr>
            <p:ph type="ctrTitle"/>
          </p:nvPr>
        </p:nvSpPr>
        <p:spPr/>
        <p:txBody>
          <a:bodyPr>
            <a:normAutofit fontScale="90000"/>
          </a:bodyPr>
          <a:lstStyle/>
          <a:p>
            <a:r>
              <a:rPr lang="el-GR" b="1" dirty="0"/>
              <a:t>Η γέννηση του μοντέρνου χορού</a:t>
            </a:r>
            <a:br>
              <a:rPr lang="el-GR" b="1" dirty="0"/>
            </a:br>
            <a:r>
              <a:rPr lang="el-GR" b="1" dirty="0"/>
              <a:t>(τέλη 19</a:t>
            </a:r>
            <a:r>
              <a:rPr lang="el-GR" b="1" baseline="30000" dirty="0"/>
              <a:t>ου</a:t>
            </a:r>
            <a:r>
              <a:rPr lang="el-GR" b="1" dirty="0"/>
              <a:t>-αρχές 20</a:t>
            </a:r>
            <a:r>
              <a:rPr lang="el-GR" b="1" baseline="30000" dirty="0"/>
              <a:t>ου</a:t>
            </a:r>
            <a:r>
              <a:rPr lang="el-GR" b="1" dirty="0"/>
              <a:t> αιώνα)</a:t>
            </a:r>
            <a:br>
              <a:rPr lang="el-GR" b="1" dirty="0"/>
            </a:br>
            <a:endParaRPr lang="el-GR" b="1" dirty="0"/>
          </a:p>
        </p:txBody>
      </p:sp>
      <p:sp>
        <p:nvSpPr>
          <p:cNvPr id="6" name="Υπότιτλος 5">
            <a:extLst>
              <a:ext uri="{FF2B5EF4-FFF2-40B4-BE49-F238E27FC236}">
                <a16:creationId xmlns:a16="http://schemas.microsoft.com/office/drawing/2014/main" id="{A769CC55-7AE1-A32A-CF26-E24F2BA267B8}"/>
              </a:ext>
            </a:extLst>
          </p:cNvPr>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77911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91544" y="274638"/>
            <a:ext cx="3240360" cy="562074"/>
          </a:xfrm>
        </p:spPr>
        <p:txBody>
          <a:bodyPr>
            <a:noAutofit/>
          </a:bodyPr>
          <a:lstStyle/>
          <a:p>
            <a:r>
              <a:rPr lang="en-GB" sz="3200" dirty="0"/>
              <a:t>Ruth St. Denis 1879 - 1968</a:t>
            </a:r>
            <a:endParaRPr lang="en-US" sz="3200" dirty="0"/>
          </a:p>
        </p:txBody>
      </p:sp>
      <p:pic>
        <p:nvPicPr>
          <p:cNvPr id="4" name="Content Placeholder 3" descr="Denis in Vietnamise ballet.jpg"/>
          <p:cNvPicPr>
            <a:picLocks noGrp="1" noChangeAspect="1"/>
          </p:cNvPicPr>
          <p:nvPr>
            <p:ph sz="half" idx="1"/>
          </p:nvPr>
        </p:nvPicPr>
        <p:blipFill>
          <a:blip r:embed="rId2" cstate="print"/>
          <a:stretch>
            <a:fillRect/>
          </a:stretch>
        </p:blipFill>
        <p:spPr>
          <a:xfrm>
            <a:off x="2402835" y="1340769"/>
            <a:ext cx="3378489" cy="4785395"/>
          </a:xfrm>
        </p:spPr>
      </p:pic>
      <p:pic>
        <p:nvPicPr>
          <p:cNvPr id="7" name="Content Placeholder 6" descr="ted shawn.jpg"/>
          <p:cNvPicPr>
            <a:picLocks noGrp="1" noChangeAspect="1"/>
          </p:cNvPicPr>
          <p:nvPr>
            <p:ph sz="half" idx="2"/>
          </p:nvPr>
        </p:nvPicPr>
        <p:blipFill>
          <a:blip r:embed="rId3" cstate="print"/>
          <a:stretch>
            <a:fillRect/>
          </a:stretch>
        </p:blipFill>
        <p:spPr>
          <a:xfrm>
            <a:off x="6362970" y="1412777"/>
            <a:ext cx="3738154" cy="4752527"/>
          </a:xfrm>
        </p:spPr>
      </p:pic>
      <p:sp>
        <p:nvSpPr>
          <p:cNvPr id="13" name="TextBox 12"/>
          <p:cNvSpPr txBox="1"/>
          <p:nvPr/>
        </p:nvSpPr>
        <p:spPr>
          <a:xfrm>
            <a:off x="6744072" y="188641"/>
            <a:ext cx="3528392" cy="1077218"/>
          </a:xfrm>
          <a:prstGeom prst="rect">
            <a:avLst/>
          </a:prstGeom>
          <a:noFill/>
        </p:spPr>
        <p:txBody>
          <a:bodyPr wrap="square" rtlCol="0">
            <a:spAutoFit/>
          </a:bodyPr>
          <a:lstStyle/>
          <a:p>
            <a:pPr algn="ctr"/>
            <a:r>
              <a:rPr lang="en-US" sz="3200" dirty="0"/>
              <a:t>Ted Shawn </a:t>
            </a:r>
          </a:p>
          <a:p>
            <a:pPr algn="ctr"/>
            <a:r>
              <a:rPr lang="en-US" sz="3200" dirty="0"/>
              <a:t>1891 –  1972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Μοντέρνος Χορός</a:t>
            </a:r>
            <a:endParaRPr lang="en-US" dirty="0"/>
          </a:p>
        </p:txBody>
      </p:sp>
      <p:sp>
        <p:nvSpPr>
          <p:cNvPr id="9" name="Text Placeholder 8"/>
          <p:cNvSpPr>
            <a:spLocks noGrp="1"/>
          </p:cNvSpPr>
          <p:nvPr>
            <p:ph type="body" idx="1"/>
          </p:nvPr>
        </p:nvSpPr>
        <p:spPr/>
        <p:txBody>
          <a:bodyPr/>
          <a:lstStyle/>
          <a:p>
            <a:pPr algn="ctr"/>
            <a:r>
              <a:rPr lang="en-GB" dirty="0"/>
              <a:t>Martha Graham (1894 – 1991)</a:t>
            </a:r>
            <a:endParaRPr lang="en-US" dirty="0"/>
          </a:p>
        </p:txBody>
      </p:sp>
      <p:pic>
        <p:nvPicPr>
          <p:cNvPr id="7" name="Content Placeholder 6" descr="Graham photo_Night Journey.jpg"/>
          <p:cNvPicPr>
            <a:picLocks noGrp="1" noChangeAspect="1"/>
          </p:cNvPicPr>
          <p:nvPr>
            <p:ph sz="half" idx="2"/>
          </p:nvPr>
        </p:nvPicPr>
        <p:blipFill>
          <a:blip r:embed="rId2" cstate="print"/>
          <a:stretch>
            <a:fillRect/>
          </a:stretch>
        </p:blipFill>
        <p:spPr>
          <a:xfrm>
            <a:off x="1981200" y="3140472"/>
            <a:ext cx="4040188" cy="2020094"/>
          </a:xfrm>
        </p:spPr>
      </p:pic>
      <p:sp>
        <p:nvSpPr>
          <p:cNvPr id="10" name="Text Placeholder 9"/>
          <p:cNvSpPr>
            <a:spLocks noGrp="1"/>
          </p:cNvSpPr>
          <p:nvPr>
            <p:ph type="body" sz="quarter" idx="3"/>
          </p:nvPr>
        </p:nvSpPr>
        <p:spPr/>
        <p:txBody>
          <a:bodyPr/>
          <a:lstStyle/>
          <a:p>
            <a:pPr algn="ctr"/>
            <a:r>
              <a:rPr lang="en-GB" dirty="0"/>
              <a:t>Doris Humphrey (1895 – 1958)</a:t>
            </a:r>
            <a:endParaRPr lang="en-US" dirty="0"/>
          </a:p>
        </p:txBody>
      </p:sp>
      <p:pic>
        <p:nvPicPr>
          <p:cNvPr id="8" name="Content Placeholder 7" descr="humphrey572.jpg"/>
          <p:cNvPicPr>
            <a:picLocks noGrp="1" noChangeAspect="1"/>
          </p:cNvPicPr>
          <p:nvPr>
            <p:ph sz="quarter" idx="4"/>
          </p:nvPr>
        </p:nvPicPr>
        <p:blipFill>
          <a:blip r:embed="rId3" cstate="print"/>
          <a:stretch>
            <a:fillRect/>
          </a:stretch>
        </p:blipFill>
        <p:spPr>
          <a:xfrm>
            <a:off x="7318184" y="2943511"/>
            <a:ext cx="1743456" cy="241401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830DC1D-90A8-BE60-B617-6C755111A01B}"/>
              </a:ext>
            </a:extLst>
          </p:cNvPr>
          <p:cNvSpPr>
            <a:spLocks noGrp="1"/>
          </p:cNvSpPr>
          <p:nvPr>
            <p:ph type="title"/>
          </p:nvPr>
        </p:nvSpPr>
        <p:spPr>
          <a:xfrm>
            <a:off x="838200" y="365125"/>
            <a:ext cx="10515600" cy="1325563"/>
          </a:xfrm>
        </p:spPr>
        <p:txBody>
          <a:bodyPr/>
          <a:lstStyle/>
          <a:p>
            <a:r>
              <a:rPr lang="en-US" dirty="0"/>
              <a:t>1959 </a:t>
            </a:r>
            <a:r>
              <a:rPr lang="el-GR" dirty="0"/>
              <a:t>το πρώτο εγχειρίδιο για τη χορογραφία του μοντέρνου χορού</a:t>
            </a:r>
            <a:endParaRPr lang="en-US" dirty="0"/>
          </a:p>
        </p:txBody>
      </p:sp>
      <p:pic>
        <p:nvPicPr>
          <p:cNvPr id="13" name="Θέση περιεχομένου 12">
            <a:extLst>
              <a:ext uri="{FF2B5EF4-FFF2-40B4-BE49-F238E27FC236}">
                <a16:creationId xmlns:a16="http://schemas.microsoft.com/office/drawing/2014/main" id="{D76A2C6A-1EB5-4AC3-0E52-783985D1C08F}"/>
              </a:ext>
            </a:extLst>
          </p:cNvPr>
          <p:cNvPicPr>
            <a:picLocks noGrp="1" noChangeAspect="1"/>
          </p:cNvPicPr>
          <p:nvPr>
            <p:ph sz="half" idx="1"/>
          </p:nvPr>
        </p:nvPicPr>
        <p:blipFill>
          <a:blip r:embed="rId2"/>
          <a:stretch>
            <a:fillRect/>
          </a:stretch>
        </p:blipFill>
        <p:spPr>
          <a:xfrm>
            <a:off x="1970777" y="1825625"/>
            <a:ext cx="2916446" cy="4351338"/>
          </a:xfrm>
          <a:prstGeom prst="rect">
            <a:avLst/>
          </a:prstGeom>
          <a:noFill/>
        </p:spPr>
      </p:pic>
      <p:sp>
        <p:nvSpPr>
          <p:cNvPr id="20" name="Content Placeholder 3">
            <a:extLst>
              <a:ext uri="{FF2B5EF4-FFF2-40B4-BE49-F238E27FC236}">
                <a16:creationId xmlns:a16="http://schemas.microsoft.com/office/drawing/2014/main" id="{0959D3DF-5080-BECE-739C-99F7E08A74C1}"/>
              </a:ext>
            </a:extLst>
          </p:cNvPr>
          <p:cNvSpPr>
            <a:spLocks noGrp="1"/>
          </p:cNvSpPr>
          <p:nvPr>
            <p:ph sz="half" idx="2"/>
          </p:nvPr>
        </p:nvSpPr>
        <p:spPr>
          <a:xfrm>
            <a:off x="6172200" y="1825625"/>
            <a:ext cx="5181600" cy="4351338"/>
          </a:xfrm>
        </p:spPr>
        <p:txBody>
          <a:bodyPr/>
          <a:lstStyle/>
          <a:p>
            <a:endParaRPr lang="en-US"/>
          </a:p>
        </p:txBody>
      </p:sp>
    </p:spTree>
    <p:extLst>
      <p:ext uri="{BB962C8B-B14F-4D97-AF65-F5344CB8AC3E}">
        <p14:creationId xmlns:p14="http://schemas.microsoft.com/office/powerpoint/2010/main" val="3389843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32" name="Εικόνα 231"/>
          <p:cNvPicPr/>
          <p:nvPr/>
        </p:nvPicPr>
        <p:blipFill>
          <a:blip r:embed="rId2"/>
          <a:stretch/>
        </p:blipFill>
        <p:spPr>
          <a:xfrm>
            <a:off x="2582055" y="1604399"/>
            <a:ext cx="7025394" cy="3975948"/>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07A6B3-1D42-49BF-932A-C8E37DB964A7}"/>
              </a:ext>
            </a:extLst>
          </p:cNvPr>
          <p:cNvSpPr>
            <a:spLocks noGrp="1"/>
          </p:cNvSpPr>
          <p:nvPr>
            <p:ph type="title"/>
          </p:nvPr>
        </p:nvSpPr>
        <p:spPr>
          <a:xfrm>
            <a:off x="1570615" y="1426968"/>
            <a:ext cx="5158792" cy="3005883"/>
          </a:xfrm>
        </p:spPr>
        <p:txBody>
          <a:bodyPr vert="horz" lIns="110588" tIns="55294" rIns="110588" bIns="55294" rtlCol="0" anchor="b">
            <a:normAutofit/>
          </a:bodyPr>
          <a:lstStyle/>
          <a:p>
            <a:r>
              <a:rPr lang="en-GB" dirty="0">
                <a:solidFill>
                  <a:srgbClr val="FFFFFF"/>
                </a:solidFill>
              </a:rPr>
              <a:t>Rudolf Laban (1879-1958)</a:t>
            </a:r>
            <a:endParaRPr lang="en-US" kern="1200" dirty="0">
              <a:solidFill>
                <a:srgbClr val="FFFFFF"/>
              </a:solidFill>
              <a:latin typeface="+mj-lt"/>
              <a:ea typeface="+mj-ea"/>
              <a:cs typeface="+mj-cs"/>
            </a:endParaRPr>
          </a:p>
        </p:txBody>
      </p:sp>
      <p:sp>
        <p:nvSpPr>
          <p:cNvPr id="3" name="Υπότιτλος 2">
            <a:extLst>
              <a:ext uri="{FF2B5EF4-FFF2-40B4-BE49-F238E27FC236}">
                <a16:creationId xmlns:a16="http://schemas.microsoft.com/office/drawing/2014/main" id="{DE4386A7-07E2-4F6C-AB7F-30767310A0A1}"/>
              </a:ext>
            </a:extLst>
          </p:cNvPr>
          <p:cNvSpPr>
            <a:spLocks noGrp="1"/>
          </p:cNvSpPr>
          <p:nvPr>
            <p:ph type="subTitle"/>
          </p:nvPr>
        </p:nvSpPr>
        <p:spPr>
          <a:xfrm>
            <a:off x="1524160" y="4810308"/>
            <a:ext cx="4571840" cy="1076551"/>
          </a:xfrm>
        </p:spPr>
        <p:txBody>
          <a:bodyPr vert="horz" lIns="110588" tIns="55294" rIns="110588" bIns="55294" rtlCol="0" anchor="ctr">
            <a:normAutofit/>
          </a:bodyPr>
          <a:lstStyle/>
          <a:p>
            <a:pPr algn="r">
              <a:spcBef>
                <a:spcPts val="1209"/>
              </a:spcBef>
            </a:pPr>
            <a:r>
              <a:rPr lang="en-GB" sz="2800" dirty="0">
                <a:latin typeface="+mn-lt"/>
                <a:ea typeface="+mn-ea"/>
                <a:cs typeface="+mn-cs"/>
              </a:rPr>
              <a:t>Rudolf Laban (</a:t>
            </a:r>
            <a:r>
              <a:rPr lang="en-US" sz="2800" b="0" i="0" dirty="0">
                <a:solidFill>
                  <a:srgbClr val="202122"/>
                </a:solidFill>
                <a:effectLst/>
                <a:latin typeface="+mn-lt"/>
              </a:rPr>
              <a:t>1879 – 1958)</a:t>
            </a:r>
            <a:r>
              <a:rPr lang="en-GB" sz="2800" dirty="0">
                <a:latin typeface="+mn-lt"/>
                <a:ea typeface="+mn-ea"/>
                <a:cs typeface="+mn-cs"/>
              </a:rPr>
              <a:t>  </a:t>
            </a:r>
            <a:endParaRPr lang="en-US" sz="2800" dirty="0">
              <a:latin typeface="+mn-lt"/>
              <a:ea typeface="+mn-ea"/>
              <a:cs typeface="+mn-cs"/>
            </a:endParaRPr>
          </a:p>
        </p:txBody>
      </p:sp>
      <p:pic>
        <p:nvPicPr>
          <p:cNvPr id="233" name="Content Placeholder 3_1" descr="a survey of the diversity of applications and practices directly associated with methods developed by Rudolf Laban and his colleagues and students which have proliferated and diversified around the world. In light of this widening range of applications, an attempt to encompass the  field  as a whole can be both a potentially useful and a daunting task.&#10;"/>
          <p:cNvPicPr/>
          <p:nvPr/>
        </p:nvPicPr>
        <p:blipFill>
          <a:blip r:embed="rId2"/>
          <a:stretch/>
        </p:blipFill>
        <p:spPr>
          <a:xfrm>
            <a:off x="7570965" y="1118007"/>
            <a:ext cx="3677779" cy="4768853"/>
          </a:xfrm>
          <a:prstGeom prst="rect">
            <a:avLst/>
          </a:prstGeom>
        </p:spPr>
      </p:pic>
      <p:sp>
        <p:nvSpPr>
          <p:cNvPr id="234" name="CustomShape 1"/>
          <p:cNvSpPr/>
          <p:nvPr/>
        </p:nvSpPr>
        <p:spPr>
          <a:xfrm>
            <a:off x="609755" y="274293"/>
            <a:ext cx="10970430" cy="1141583"/>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
        <p:nvSpPr>
          <p:cNvPr id="235" name="CustomShape 2"/>
          <p:cNvSpPr/>
          <p:nvPr/>
        </p:nvSpPr>
        <p:spPr>
          <a:xfrm>
            <a:off x="6231899" y="1600045"/>
            <a:ext cx="5353075" cy="4524099"/>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Εικόνα 235"/>
          <p:cNvPicPr/>
          <p:nvPr/>
        </p:nvPicPr>
        <p:blipFill>
          <a:blip r:embed="rId2"/>
          <a:stretch/>
        </p:blipFill>
        <p:spPr>
          <a:xfrm>
            <a:off x="726438" y="1604399"/>
            <a:ext cx="5119273" cy="3975948"/>
          </a:xfrm>
          <a:prstGeom prst="rect">
            <a:avLst/>
          </a:prstGeom>
          <a:ln w="0">
            <a:noFill/>
          </a:ln>
        </p:spPr>
      </p:pic>
      <p:sp>
        <p:nvSpPr>
          <p:cNvPr id="237"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38" name="Εικόνα 237"/>
          <p:cNvPicPr/>
          <p:nvPr/>
        </p:nvPicPr>
        <p:blipFill>
          <a:blip r:embed="rId3"/>
          <a:stretch/>
        </p:blipFill>
        <p:spPr>
          <a:xfrm>
            <a:off x="6341180" y="1604399"/>
            <a:ext cx="5134076" cy="3975948"/>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Εικόνα 238"/>
          <p:cNvPicPr/>
          <p:nvPr/>
        </p:nvPicPr>
        <p:blipFill>
          <a:blip r:embed="rId2"/>
          <a:stretch/>
        </p:blipFill>
        <p:spPr>
          <a:xfrm>
            <a:off x="2147104" y="1604399"/>
            <a:ext cx="2277506" cy="3975948"/>
          </a:xfrm>
          <a:prstGeom prst="rect">
            <a:avLst/>
          </a:prstGeom>
          <a:ln w="0">
            <a:noFill/>
          </a:ln>
        </p:spPr>
      </p:pic>
      <p:sp>
        <p:nvSpPr>
          <p:cNvPr id="240"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41" name="Εικόνα 240"/>
          <p:cNvPicPr/>
          <p:nvPr/>
        </p:nvPicPr>
        <p:blipFill>
          <a:blip r:embed="rId3"/>
          <a:stretch/>
        </p:blipFill>
        <p:spPr>
          <a:xfrm>
            <a:off x="6231463" y="2017580"/>
            <a:ext cx="5353075" cy="3149585"/>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43" name="Εικόνα 242"/>
          <p:cNvPicPr/>
          <p:nvPr/>
        </p:nvPicPr>
        <p:blipFill>
          <a:blip r:embed="rId2"/>
          <a:stretch/>
        </p:blipFill>
        <p:spPr>
          <a:xfrm>
            <a:off x="4693679" y="1604399"/>
            <a:ext cx="2801711" cy="3975948"/>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609755" y="274293"/>
            <a:ext cx="10970430" cy="1141583"/>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45" name="Content Placeholder 5_1" descr="http://upload.wikimedia.org/wikipedia/commons/2/27/Laban-effort-graph.jpg"/>
          <p:cNvPicPr/>
          <p:nvPr/>
        </p:nvPicPr>
        <p:blipFill>
          <a:blip r:embed="rId2"/>
          <a:stretch/>
        </p:blipFill>
        <p:spPr>
          <a:xfrm>
            <a:off x="3225121" y="1653162"/>
            <a:ext cx="5738392" cy="4417865"/>
          </a:xfrm>
          <a:prstGeom prst="rect">
            <a:avLst/>
          </a:prstGeom>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609755" y="274293"/>
            <a:ext cx="10970430" cy="1141583"/>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47" name="Picture 2_3" descr="C:\old pc files\DANCE HISTORY photos\σημειιογραφία\Labanotation example.jpg"/>
          <p:cNvPicPr/>
          <p:nvPr/>
        </p:nvPicPr>
        <p:blipFill>
          <a:blip r:embed="rId2"/>
          <a:stretch/>
        </p:blipFill>
        <p:spPr>
          <a:xfrm>
            <a:off x="2968678" y="1601786"/>
            <a:ext cx="6252583" cy="4519746"/>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B96190-99EA-ED2A-28FB-2C4442885327}"/>
              </a:ext>
            </a:extLst>
          </p:cNvPr>
          <p:cNvSpPr>
            <a:spLocks noGrp="1"/>
          </p:cNvSpPr>
          <p:nvPr>
            <p:ph type="title"/>
          </p:nvPr>
        </p:nvSpPr>
        <p:spPr>
          <a:xfrm>
            <a:off x="838200" y="365125"/>
            <a:ext cx="10515600" cy="1325563"/>
          </a:xfrm>
        </p:spPr>
        <p:txBody>
          <a:bodyPr anchor="ctr">
            <a:normAutofit/>
          </a:bodyPr>
          <a:lstStyle/>
          <a:p>
            <a:r>
              <a:rPr lang="el-GR" b="1" dirty="0"/>
              <a:t>ΜΠΑΛΕΤΟ</a:t>
            </a:r>
            <a:r>
              <a:rPr lang="el-GR" dirty="0"/>
              <a:t> </a:t>
            </a:r>
            <a:endParaRPr lang="el-GR"/>
          </a:p>
        </p:txBody>
      </p:sp>
      <p:graphicFrame>
        <p:nvGraphicFramePr>
          <p:cNvPr id="5" name="Θέση περιεχομένου 2">
            <a:extLst>
              <a:ext uri="{FF2B5EF4-FFF2-40B4-BE49-F238E27FC236}">
                <a16:creationId xmlns:a16="http://schemas.microsoft.com/office/drawing/2014/main" id="{94BBFFDA-9337-B041-1408-64E7A7C24816}"/>
              </a:ext>
            </a:extLst>
          </p:cNvPr>
          <p:cNvGraphicFramePr>
            <a:graphicFrameLocks noGrp="1"/>
          </p:cNvGraphicFramePr>
          <p:nvPr>
            <p:ph idx="1"/>
            <p:extLst>
              <p:ext uri="{D42A27DB-BD31-4B8C-83A1-F6EECF244321}">
                <p14:modId xmlns:p14="http://schemas.microsoft.com/office/powerpoint/2010/main" val="30753529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835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1"/>
          <p:cNvSpPr/>
          <p:nvPr/>
        </p:nvSpPr>
        <p:spPr>
          <a:xfrm>
            <a:off x="914525" y="2129910"/>
            <a:ext cx="10360889" cy="1468558"/>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
        <p:nvSpPr>
          <p:cNvPr id="249" name="CustomShape 2"/>
          <p:cNvSpPr/>
          <p:nvPr/>
        </p:nvSpPr>
        <p:spPr>
          <a:xfrm>
            <a:off x="1828837" y="3885823"/>
            <a:ext cx="8532266" cy="1751124"/>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50" name="Picture 2_2" descr="C:\old pc files\DANCE HISTORY photos\Austructanz\Labanotation symbols.jpg"/>
          <p:cNvPicPr/>
          <p:nvPr/>
        </p:nvPicPr>
        <p:blipFill>
          <a:blip r:embed="rId2"/>
          <a:stretch/>
        </p:blipFill>
        <p:spPr>
          <a:xfrm>
            <a:off x="3407112" y="188522"/>
            <a:ext cx="5495446" cy="6233426"/>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609755" y="274293"/>
            <a:ext cx="10970430" cy="1141583"/>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52" name="Picture 2_5" descr="C:\old pc files\DANCE HISTORY photos\σημειιογραφία\Laban body figure.jpg"/>
          <p:cNvPicPr/>
          <p:nvPr/>
        </p:nvPicPr>
        <p:blipFill>
          <a:blip r:embed="rId2"/>
          <a:stretch/>
        </p:blipFill>
        <p:spPr>
          <a:xfrm>
            <a:off x="3026585" y="2426843"/>
            <a:ext cx="6136770" cy="2870067"/>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54" name="Εικόνα 253"/>
          <p:cNvPicPr/>
          <p:nvPr/>
        </p:nvPicPr>
        <p:blipFill>
          <a:blip r:embed="rId2"/>
          <a:stretch/>
        </p:blipFill>
        <p:spPr>
          <a:xfrm>
            <a:off x="3753680" y="1604399"/>
            <a:ext cx="4681709" cy="3975948"/>
          </a:xfrm>
          <a:prstGeom prst="rect">
            <a:avLst/>
          </a:prstGeom>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Εικόνα 260"/>
          <p:cNvPicPr/>
          <p:nvPr/>
        </p:nvPicPr>
        <p:blipFill>
          <a:blip r:embed="rId2"/>
          <a:stretch/>
        </p:blipFill>
        <p:spPr>
          <a:xfrm>
            <a:off x="1919832" y="1604399"/>
            <a:ext cx="2732049" cy="3975948"/>
          </a:xfrm>
          <a:prstGeom prst="rect">
            <a:avLst/>
          </a:prstGeom>
          <a:ln w="0">
            <a:noFill/>
          </a:ln>
        </p:spPr>
      </p:pic>
      <p:sp>
        <p:nvSpPr>
          <p:cNvPr id="262"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63" name="Εικόνα 262"/>
          <p:cNvPicPr/>
          <p:nvPr/>
        </p:nvPicPr>
        <p:blipFill>
          <a:blip r:embed="rId3"/>
          <a:stretch/>
        </p:blipFill>
        <p:spPr>
          <a:xfrm>
            <a:off x="7605542" y="1604399"/>
            <a:ext cx="2605352" cy="3975948"/>
          </a:xfrm>
          <a:prstGeom prst="rect">
            <a:avLst/>
          </a:prstGeom>
          <a:ln w="0">
            <a:noFill/>
          </a:ln>
        </p:spPr>
      </p:pic>
      <p:sp>
        <p:nvSpPr>
          <p:cNvPr id="2" name="Τίτλος 1">
            <a:extLst>
              <a:ext uri="{FF2B5EF4-FFF2-40B4-BE49-F238E27FC236}">
                <a16:creationId xmlns:a16="http://schemas.microsoft.com/office/drawing/2014/main" id="{86C44A0F-B05E-0545-3DE4-2064B58E1BFE}"/>
              </a:ext>
            </a:extLst>
          </p:cNvPr>
          <p:cNvSpPr>
            <a:spLocks noGrp="1"/>
          </p:cNvSpPr>
          <p:nvPr>
            <p:ph type="title" idx="4294967295"/>
          </p:nvPr>
        </p:nvSpPr>
        <p:spPr>
          <a:xfrm>
            <a:off x="1020202" y="272630"/>
            <a:ext cx="9950508" cy="1144280"/>
          </a:xfrm>
        </p:spPr>
        <p:txBody>
          <a:bodyPr/>
          <a:lstStyle/>
          <a:p>
            <a:r>
              <a:rPr lang="en-GB" dirty="0"/>
              <a:t>		Mary </a:t>
            </a:r>
            <a:r>
              <a:rPr lang="en-GB" dirty="0" err="1"/>
              <a:t>Wigman</a:t>
            </a:r>
            <a:r>
              <a:rPr lang="en-GB" dirty="0"/>
              <a:t> 1886-1973</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F121C7-61F4-4111-A50F-8F949643D9C0}"/>
              </a:ext>
            </a:extLst>
          </p:cNvPr>
          <p:cNvSpPr>
            <a:spLocks noGrp="1"/>
          </p:cNvSpPr>
          <p:nvPr>
            <p:ph type="title"/>
          </p:nvPr>
        </p:nvSpPr>
        <p:spPr>
          <a:xfrm>
            <a:off x="795527" y="1357766"/>
            <a:ext cx="4322054" cy="3541333"/>
          </a:xfrm>
        </p:spPr>
        <p:txBody>
          <a:bodyPr vert="horz" lIns="110588" tIns="55294" rIns="110588" bIns="55294" rtlCol="0" anchor="b">
            <a:normAutofit/>
          </a:bodyPr>
          <a:lstStyle/>
          <a:p>
            <a:r>
              <a:rPr lang="en-US" kern="1200" dirty="0">
                <a:latin typeface="+mj-lt"/>
                <a:ea typeface="+mj-ea"/>
                <a:cs typeface="+mj-cs"/>
              </a:rPr>
              <a:t>Kurt </a:t>
            </a:r>
            <a:r>
              <a:rPr lang="en-US" kern="1200" dirty="0" err="1">
                <a:latin typeface="+mj-lt"/>
                <a:ea typeface="+mj-ea"/>
                <a:cs typeface="+mj-cs"/>
              </a:rPr>
              <a:t>Jooss</a:t>
            </a:r>
            <a:r>
              <a:rPr lang="en-US" kern="1200" dirty="0">
                <a:latin typeface="+mj-lt"/>
                <a:ea typeface="+mj-ea"/>
                <a:cs typeface="+mj-cs"/>
              </a:rPr>
              <a:t> (1901-1979</a:t>
            </a:r>
            <a:r>
              <a:rPr lang="en-US" kern="1200" dirty="0">
                <a:solidFill>
                  <a:srgbClr val="FFFFFF"/>
                </a:solidFill>
                <a:latin typeface="+mj-lt"/>
                <a:ea typeface="+mj-ea"/>
                <a:cs typeface="+mj-cs"/>
              </a:rPr>
              <a:t>)</a:t>
            </a:r>
          </a:p>
        </p:txBody>
      </p:sp>
      <p:sp>
        <p:nvSpPr>
          <p:cNvPr id="3" name="Υπότιτλος 2">
            <a:extLst>
              <a:ext uri="{FF2B5EF4-FFF2-40B4-BE49-F238E27FC236}">
                <a16:creationId xmlns:a16="http://schemas.microsoft.com/office/drawing/2014/main" id="{8797AFF8-299E-48B1-8B93-D54201CE4A4D}"/>
              </a:ext>
            </a:extLst>
          </p:cNvPr>
          <p:cNvSpPr>
            <a:spLocks noGrp="1"/>
          </p:cNvSpPr>
          <p:nvPr>
            <p:ph type="subTitle"/>
          </p:nvPr>
        </p:nvSpPr>
        <p:spPr>
          <a:xfrm>
            <a:off x="792786" y="5301529"/>
            <a:ext cx="3493031" cy="1080982"/>
          </a:xfrm>
        </p:spPr>
        <p:txBody>
          <a:bodyPr vert="horz" lIns="110588" tIns="55294" rIns="110588" bIns="55294" rtlCol="0" anchor="t">
            <a:normAutofit/>
          </a:bodyPr>
          <a:lstStyle/>
          <a:p>
            <a:pPr algn="r">
              <a:spcBef>
                <a:spcPts val="1209"/>
              </a:spcBef>
            </a:pPr>
            <a:endParaRPr lang="en-US" sz="1935" dirty="0">
              <a:solidFill>
                <a:schemeClr val="tx1">
                  <a:lumMod val="95000"/>
                  <a:lumOff val="5000"/>
                </a:schemeClr>
              </a:solidFill>
              <a:latin typeface="+mn-lt"/>
              <a:ea typeface="+mn-ea"/>
              <a:cs typeface="+mn-cs"/>
            </a:endParaRPr>
          </a:p>
        </p:txBody>
      </p:sp>
      <p:pic>
        <p:nvPicPr>
          <p:cNvPr id="256" name="Εικόνα 255"/>
          <p:cNvPicPr/>
          <p:nvPr/>
        </p:nvPicPr>
        <p:blipFill>
          <a:blip r:embed="rId2"/>
          <a:stretch/>
        </p:blipFill>
        <p:spPr>
          <a:xfrm>
            <a:off x="6096000" y="1493931"/>
            <a:ext cx="5297240" cy="4356980"/>
          </a:xfrm>
          <a:prstGeom prst="rect">
            <a:avLst/>
          </a:prstGeom>
        </p:spPr>
      </p:pic>
      <p:sp>
        <p:nvSpPr>
          <p:cNvPr id="255"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Θέση περιεχομένου 5">
            <a:extLst>
              <a:ext uri="{FF2B5EF4-FFF2-40B4-BE49-F238E27FC236}">
                <a16:creationId xmlns:a16="http://schemas.microsoft.com/office/drawing/2014/main" id="{AC7BC743-E950-9BD7-7BA9-DDBA3FDE6E9D}"/>
              </a:ext>
            </a:extLst>
          </p:cNvPr>
          <p:cNvPicPr>
            <a:picLocks noGrp="1"/>
          </p:cNvPicPr>
          <p:nvPr>
            <p:ph idx="1"/>
          </p:nvPr>
        </p:nvPicPr>
        <p:blipFill rotWithShape="1">
          <a:blip r:embed="rId2"/>
          <a:srcRect t="5284" b="22615"/>
          <a:stretch/>
        </p:blipFill>
        <p:spPr>
          <a:xfrm>
            <a:off x="20" y="1282"/>
            <a:ext cx="12191980" cy="6856718"/>
          </a:xfrm>
          <a:prstGeom prst="rect">
            <a:avLst/>
          </a:prstGeom>
        </p:spPr>
      </p:pic>
    </p:spTree>
    <p:extLst>
      <p:ext uri="{BB962C8B-B14F-4D97-AF65-F5344CB8AC3E}">
        <p14:creationId xmlns:p14="http://schemas.microsoft.com/office/powerpoint/2010/main" val="3534187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3F7CB4-86EC-B492-8BC5-C6937420B17C}"/>
              </a:ext>
            </a:extLst>
          </p:cNvPr>
          <p:cNvSpPr>
            <a:spLocks noGrp="1"/>
          </p:cNvSpPr>
          <p:nvPr>
            <p:ph type="title"/>
          </p:nvPr>
        </p:nvSpPr>
        <p:spPr>
          <a:xfrm>
            <a:off x="5297791" y="640080"/>
            <a:ext cx="6250891" cy="3566160"/>
          </a:xfrm>
        </p:spPr>
        <p:txBody>
          <a:bodyPr vert="horz" lIns="110588" tIns="55294" rIns="110588" bIns="55294" rtlCol="0" anchor="b">
            <a:normAutofit/>
          </a:bodyPr>
          <a:lstStyle/>
          <a:p>
            <a:r>
              <a:rPr lang="en-US" dirty="0" err="1"/>
              <a:t>Gret</a:t>
            </a:r>
            <a:r>
              <a:rPr lang="en-US" dirty="0"/>
              <a:t> </a:t>
            </a:r>
            <a:r>
              <a:rPr lang="en-US" dirty="0" err="1"/>
              <a:t>Palluca</a:t>
            </a:r>
            <a:endParaRPr lang="en-US" dirty="0"/>
          </a:p>
        </p:txBody>
      </p:sp>
      <p:sp>
        <p:nvSpPr>
          <p:cNvPr id="3" name="Υπότιτλος 2">
            <a:extLst>
              <a:ext uri="{FF2B5EF4-FFF2-40B4-BE49-F238E27FC236}">
                <a16:creationId xmlns:a16="http://schemas.microsoft.com/office/drawing/2014/main" id="{D103CFD2-DD47-BB69-2365-56B36764131F}"/>
              </a:ext>
            </a:extLst>
          </p:cNvPr>
          <p:cNvSpPr>
            <a:spLocks noGrp="1"/>
          </p:cNvSpPr>
          <p:nvPr>
            <p:ph type="subTitle"/>
          </p:nvPr>
        </p:nvSpPr>
        <p:spPr>
          <a:xfrm>
            <a:off x="5297788" y="4636007"/>
            <a:ext cx="6250892" cy="1572768"/>
          </a:xfrm>
        </p:spPr>
        <p:txBody>
          <a:bodyPr vert="horz" lIns="110588" tIns="55294" rIns="110588" bIns="55294" rtlCol="0" anchor="ctr">
            <a:normAutofit/>
          </a:bodyPr>
          <a:lstStyle/>
          <a:p>
            <a:pPr>
              <a:spcBef>
                <a:spcPts val="1209"/>
              </a:spcBef>
            </a:pPr>
            <a:r>
              <a:rPr lang="en-US" sz="2419" dirty="0">
                <a:solidFill>
                  <a:srgbClr val="4D5156"/>
                </a:solidFill>
                <a:latin typeface="arial" panose="020B0604020202020204" pitchFamily="34" charset="0"/>
              </a:rPr>
              <a:t>1902 – 1993</a:t>
            </a:r>
            <a:endParaRPr lang="en-US" sz="2419" dirty="0">
              <a:latin typeface="+mn-lt"/>
              <a:ea typeface="+mn-ea"/>
              <a:cs typeface="+mn-cs"/>
            </a:endParaRPr>
          </a:p>
        </p:txBody>
      </p:sp>
      <p:pic>
        <p:nvPicPr>
          <p:cNvPr id="258" name="Εικόνα 257"/>
          <p:cNvPicPr/>
          <p:nvPr/>
        </p:nvPicPr>
        <p:blipFill rotWithShape="1">
          <a:blip r:embed="rId2"/>
          <a:srcRect t="4482" r="1" b="1"/>
          <a:stretch/>
        </p:blipFill>
        <p:spPr>
          <a:xfrm>
            <a:off x="239" y="12"/>
            <a:ext cx="4657157" cy="685798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57"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descr="Εικόνα που περιέχει κρεμάστρα, έντομο, γραμμικό σχέδιο&#10;&#10;Περιγραφή που δημιουργήθηκε αυτόματα">
            <a:extLst>
              <a:ext uri="{FF2B5EF4-FFF2-40B4-BE49-F238E27FC236}">
                <a16:creationId xmlns:a16="http://schemas.microsoft.com/office/drawing/2014/main" id="{17479708-CF50-6ACA-77C4-F4BCB63DC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58" y="852769"/>
            <a:ext cx="10904684" cy="5152462"/>
          </a:xfrm>
          <a:prstGeom prst="rect">
            <a:avLst/>
          </a:prstGeom>
        </p:spPr>
      </p:pic>
    </p:spTree>
    <p:extLst>
      <p:ext uri="{BB962C8B-B14F-4D97-AF65-F5344CB8AC3E}">
        <p14:creationId xmlns:p14="http://schemas.microsoft.com/office/powerpoint/2010/main" val="2657183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CEAC96D1-1169-7A6F-CDBE-59A35872D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344" y="643467"/>
            <a:ext cx="3983312" cy="5571067"/>
          </a:xfrm>
          <a:prstGeom prst="rect">
            <a:avLst/>
          </a:prstGeom>
        </p:spPr>
      </p:pic>
    </p:spTree>
    <p:extLst>
      <p:ext uri="{BB962C8B-B14F-4D97-AF65-F5344CB8AC3E}">
        <p14:creationId xmlns:p14="http://schemas.microsoft.com/office/powerpoint/2010/main" val="14001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 υπαίθριος&#10;&#10;Περιγραφή που δημιουργήθηκε αυτόματα">
            <a:extLst>
              <a:ext uri="{FF2B5EF4-FFF2-40B4-BE49-F238E27FC236}">
                <a16:creationId xmlns:a16="http://schemas.microsoft.com/office/drawing/2014/main" id="{7A936AAE-C499-DB0F-9E3C-D5A79869F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778" y="643467"/>
            <a:ext cx="4150445" cy="5571067"/>
          </a:xfrm>
          <a:prstGeom prst="rect">
            <a:avLst/>
          </a:prstGeom>
        </p:spPr>
      </p:pic>
    </p:spTree>
    <p:extLst>
      <p:ext uri="{BB962C8B-B14F-4D97-AF65-F5344CB8AC3E}">
        <p14:creationId xmlns:p14="http://schemas.microsoft.com/office/powerpoint/2010/main" val="113678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l-GR" sz="4000" b="1" dirty="0"/>
              <a:t>Οι ΗΠΑ στο τέλος του 19</a:t>
            </a:r>
            <a:r>
              <a:rPr lang="el-GR" sz="4000" b="1" baseline="30000" dirty="0"/>
              <a:t>ου</a:t>
            </a:r>
            <a:r>
              <a:rPr lang="el-GR" sz="4000" b="1" dirty="0"/>
              <a:t> αιώνα – αρχές 20ου</a:t>
            </a:r>
            <a:endParaRPr lang="en-US" sz="4000" b="1" dirty="0"/>
          </a:p>
        </p:txBody>
      </p:sp>
      <p:sp>
        <p:nvSpPr>
          <p:cNvPr id="2" name="Θέση κειμένου 1">
            <a:extLst>
              <a:ext uri="{FF2B5EF4-FFF2-40B4-BE49-F238E27FC236}">
                <a16:creationId xmlns:a16="http://schemas.microsoft.com/office/drawing/2014/main" id="{BBEBDC0A-CDF9-B77C-E0B1-ADDD280CA357}"/>
              </a:ext>
            </a:extLst>
          </p:cNvPr>
          <p:cNvSpPr>
            <a:spLocks noGrp="1"/>
          </p:cNvSpPr>
          <p:nvPr>
            <p:ph type="body" idx="1"/>
          </p:nvPr>
        </p:nvSpPr>
        <p:spPr/>
        <p:txBody>
          <a:bodyPr>
            <a:normAutofit lnSpcReduction="10000"/>
          </a:bodyPr>
          <a:lstStyle/>
          <a:p>
            <a:r>
              <a:rPr lang="el-GR" dirty="0"/>
              <a:t>Αφίσα (1894)</a:t>
            </a:r>
          </a:p>
          <a:p>
            <a:r>
              <a:rPr lang="en-GB" dirty="0"/>
              <a:t>Vaudeville </a:t>
            </a:r>
            <a:r>
              <a:rPr lang="el-GR" dirty="0"/>
              <a:t>– ‘επιθεώρηση’</a:t>
            </a:r>
          </a:p>
        </p:txBody>
      </p:sp>
      <p:pic>
        <p:nvPicPr>
          <p:cNvPr id="4" name="Content Placeholder 3" descr="The_Sandow_Trocadero_Vaudevilles,_performing_arts_poster,_1894.jpg"/>
          <p:cNvPicPr>
            <a:picLocks noGrp="1" noChangeAspect="1"/>
          </p:cNvPicPr>
          <p:nvPr>
            <p:ph sz="half" idx="2"/>
          </p:nvPr>
        </p:nvPicPr>
        <p:blipFill>
          <a:blip r:embed="rId2" cstate="print"/>
          <a:stretch>
            <a:fillRect/>
          </a:stretch>
        </p:blipFill>
        <p:spPr>
          <a:xfrm>
            <a:off x="1458410" y="2661793"/>
            <a:ext cx="2685327" cy="3872719"/>
          </a:xfrm>
        </p:spPr>
      </p:pic>
      <p:sp>
        <p:nvSpPr>
          <p:cNvPr id="3" name="Θέση κειμένου 2">
            <a:extLst>
              <a:ext uri="{FF2B5EF4-FFF2-40B4-BE49-F238E27FC236}">
                <a16:creationId xmlns:a16="http://schemas.microsoft.com/office/drawing/2014/main" id="{04B07049-C126-F4CA-B20D-D7D3A15C1EC1}"/>
              </a:ext>
            </a:extLst>
          </p:cNvPr>
          <p:cNvSpPr>
            <a:spLocks noGrp="1"/>
          </p:cNvSpPr>
          <p:nvPr>
            <p:ph type="body" sz="quarter" idx="3"/>
          </p:nvPr>
        </p:nvSpPr>
        <p:spPr/>
        <p:txBody>
          <a:bodyPr>
            <a:normAutofit lnSpcReduction="10000"/>
          </a:bodyPr>
          <a:lstStyle/>
          <a:p>
            <a:r>
              <a:rPr lang="el-GR" dirty="0"/>
              <a:t>Κάρτα (1909) οι σουφραζέτες σχολιάζουν τους κοινωνικούς ρόλους</a:t>
            </a:r>
          </a:p>
        </p:txBody>
      </p:sp>
      <p:pic>
        <p:nvPicPr>
          <p:cNvPr id="11" name="Content Placeholder 10" descr="suffragette.jpg"/>
          <p:cNvPicPr>
            <a:picLocks noGrp="1" noChangeAspect="1"/>
          </p:cNvPicPr>
          <p:nvPr>
            <p:ph sz="quarter" idx="4"/>
          </p:nvPr>
        </p:nvPicPr>
        <p:blipFill>
          <a:blip r:embed="rId3" cstate="print"/>
          <a:stretch>
            <a:fillRect/>
          </a:stretch>
        </p:blipFill>
        <p:spPr>
          <a:xfrm>
            <a:off x="7296434" y="2661793"/>
            <a:ext cx="2449450" cy="3987478"/>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2B2967-8758-95AA-45D5-06E716FBF580}"/>
              </a:ext>
            </a:extLst>
          </p:cNvPr>
          <p:cNvSpPr>
            <a:spLocks noGrp="1"/>
          </p:cNvSpPr>
          <p:nvPr>
            <p:ph type="title"/>
          </p:nvPr>
        </p:nvSpPr>
        <p:spPr>
          <a:xfrm>
            <a:off x="7464566" y="1783958"/>
            <a:ext cx="4087164" cy="2889115"/>
          </a:xfrm>
        </p:spPr>
        <p:txBody>
          <a:bodyPr vert="horz" lIns="110588" tIns="55294" rIns="110588" bIns="55294" rtlCol="0" anchor="b">
            <a:normAutofit/>
          </a:bodyPr>
          <a:lstStyle/>
          <a:p>
            <a:r>
              <a:rPr lang="en-US" dirty="0"/>
              <a:t>Harald </a:t>
            </a:r>
            <a:r>
              <a:rPr lang="en-US" dirty="0" err="1"/>
              <a:t>Kreutzberg</a:t>
            </a:r>
            <a:endParaRPr lang="en-US" dirty="0"/>
          </a:p>
        </p:txBody>
      </p:sp>
      <p:sp>
        <p:nvSpPr>
          <p:cNvPr id="3" name="Υπότιτλος 2">
            <a:extLst>
              <a:ext uri="{FF2B5EF4-FFF2-40B4-BE49-F238E27FC236}">
                <a16:creationId xmlns:a16="http://schemas.microsoft.com/office/drawing/2014/main" id="{231E4E05-B058-B2A4-3905-316C71B5DD41}"/>
              </a:ext>
            </a:extLst>
          </p:cNvPr>
          <p:cNvSpPr>
            <a:spLocks noGrp="1"/>
          </p:cNvSpPr>
          <p:nvPr>
            <p:ph type="subTitle"/>
          </p:nvPr>
        </p:nvSpPr>
        <p:spPr>
          <a:xfrm>
            <a:off x="7464565" y="4750893"/>
            <a:ext cx="4087161" cy="1147863"/>
          </a:xfrm>
        </p:spPr>
        <p:txBody>
          <a:bodyPr vert="horz" lIns="110588" tIns="55294" rIns="110588" bIns="55294" rtlCol="0" anchor="t">
            <a:normAutofit/>
          </a:bodyPr>
          <a:lstStyle/>
          <a:p>
            <a:pPr>
              <a:spcBef>
                <a:spcPts val="1209"/>
              </a:spcBef>
            </a:pPr>
            <a:r>
              <a:rPr lang="en-US" sz="2903" dirty="0">
                <a:latin typeface="arial" panose="020B0604020202020204" pitchFamily="34" charset="0"/>
              </a:rPr>
              <a:t>1902 – 1968</a:t>
            </a:r>
            <a:endParaRPr lang="en-US" sz="2903" dirty="0">
              <a:latin typeface="+mn-lt"/>
              <a:ea typeface="+mn-ea"/>
              <a:cs typeface="+mn-cs"/>
            </a:endParaRPr>
          </a:p>
        </p:txBody>
      </p:sp>
      <p:pic>
        <p:nvPicPr>
          <p:cNvPr id="260" name="Εικόνα 259"/>
          <p:cNvPicPr/>
          <p:nvPr/>
        </p:nvPicPr>
        <p:blipFill rotWithShape="1">
          <a:blip r:embed="rId2"/>
          <a:srcRect l="606" r="-3" b="-3"/>
          <a:stretch/>
        </p:blipFill>
        <p:spPr>
          <a:xfrm>
            <a:off x="239" y="12"/>
            <a:ext cx="7028225" cy="685798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259"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F1D942D8-A906-F1D2-26BC-0BCAEC184FA4}"/>
              </a:ext>
            </a:extLst>
          </p:cNvPr>
          <p:cNvSpPr>
            <a:spLocks noGrp="1"/>
          </p:cNvSpPr>
          <p:nvPr>
            <p:ph type="title"/>
          </p:nvPr>
        </p:nvSpPr>
        <p:spPr>
          <a:xfrm>
            <a:off x="7464566" y="1783958"/>
            <a:ext cx="4087164" cy="2889115"/>
          </a:xfrm>
        </p:spPr>
        <p:txBody>
          <a:bodyPr vert="horz" lIns="110588" tIns="55294" rIns="110588" bIns="55294" rtlCol="0" anchor="b">
            <a:normAutofit/>
          </a:bodyPr>
          <a:lstStyle/>
          <a:p>
            <a:r>
              <a:rPr lang="en-US" dirty="0">
                <a:latin typeface="+mn-lt"/>
                <a:ea typeface="+mn-ea"/>
                <a:cs typeface="+mn-cs"/>
              </a:rPr>
              <a:t>Valeska Gert </a:t>
            </a:r>
            <a:br>
              <a:rPr lang="en-US" dirty="0">
                <a:latin typeface="+mn-lt"/>
                <a:ea typeface="+mn-ea"/>
                <a:cs typeface="+mn-cs"/>
              </a:rPr>
            </a:br>
            <a:endParaRPr lang="en-US" dirty="0"/>
          </a:p>
        </p:txBody>
      </p:sp>
      <p:sp>
        <p:nvSpPr>
          <p:cNvPr id="7" name="Υπότιτλος 6">
            <a:extLst>
              <a:ext uri="{FF2B5EF4-FFF2-40B4-BE49-F238E27FC236}">
                <a16:creationId xmlns:a16="http://schemas.microsoft.com/office/drawing/2014/main" id="{8861695B-D368-68EC-DF66-E9660BFEC702}"/>
              </a:ext>
            </a:extLst>
          </p:cNvPr>
          <p:cNvSpPr>
            <a:spLocks noGrp="1"/>
          </p:cNvSpPr>
          <p:nvPr>
            <p:ph type="subTitle"/>
          </p:nvPr>
        </p:nvSpPr>
        <p:spPr>
          <a:xfrm>
            <a:off x="7464565" y="4750893"/>
            <a:ext cx="4087161" cy="1147863"/>
          </a:xfrm>
        </p:spPr>
        <p:txBody>
          <a:bodyPr vert="horz" lIns="110588" tIns="55294" rIns="110588" bIns="55294" rtlCol="0" anchor="t">
            <a:normAutofit/>
          </a:bodyPr>
          <a:lstStyle/>
          <a:p>
            <a:pPr>
              <a:spcBef>
                <a:spcPts val="1209"/>
              </a:spcBef>
            </a:pPr>
            <a:endParaRPr lang="en-US" sz="1935" dirty="0">
              <a:latin typeface="+mn-lt"/>
              <a:ea typeface="+mn-ea"/>
              <a:cs typeface="+mn-cs"/>
            </a:endParaRPr>
          </a:p>
        </p:txBody>
      </p:sp>
      <p:pic>
        <p:nvPicPr>
          <p:cNvPr id="1026" name="Picture 2" descr="valeska gert, the original punk cabaret artiste | Cabaret, Globe art,  Dancing on the edge">
            <a:extLst>
              <a:ext uri="{FF2B5EF4-FFF2-40B4-BE49-F238E27FC236}">
                <a16:creationId xmlns:a16="http://schemas.microsoft.com/office/drawing/2014/main" id="{E34AC5FD-BE7A-A0C8-5458-0A3BD6C590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421"/>
          <a:stretch/>
        </p:blipFill>
        <p:spPr bwMode="auto">
          <a:xfrm>
            <a:off x="239" y="12"/>
            <a:ext cx="7028225" cy="685798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9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aleska Gert | DantéBéa">
            <a:extLst>
              <a:ext uri="{FF2B5EF4-FFF2-40B4-BE49-F238E27FC236}">
                <a16:creationId xmlns:a16="http://schemas.microsoft.com/office/drawing/2014/main" id="{05F464C7-5DEE-3B9C-E002-E2605F6D8F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5428"/>
          <a:stretch/>
        </p:blipFill>
        <p:spPr bwMode="auto">
          <a:xfrm>
            <a:off x="1397794" y="643467"/>
            <a:ext cx="3783209" cy="55710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rformance Picks: Valeska Gert in Tanzerische Pantominen - Mana  Contemporary">
            <a:extLst>
              <a:ext uri="{FF2B5EF4-FFF2-40B4-BE49-F238E27FC236}">
                <a16:creationId xmlns:a16="http://schemas.microsoft.com/office/drawing/2014/main" id="{33E9ADAF-E98C-0E18-632C-AD5E5FED8A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0" y="1398393"/>
            <a:ext cx="5291481" cy="406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8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828AE70-C464-218B-0C4F-061D0ACBC26E}"/>
              </a:ext>
            </a:extLst>
          </p:cNvPr>
          <p:cNvSpPr>
            <a:spLocks noGrp="1"/>
          </p:cNvSpPr>
          <p:nvPr>
            <p:ph type="title"/>
          </p:nvPr>
        </p:nvSpPr>
        <p:spPr>
          <a:xfrm>
            <a:off x="673939" y="4610243"/>
            <a:ext cx="3649575" cy="1714501"/>
          </a:xfrm>
        </p:spPr>
        <p:txBody>
          <a:bodyPr>
            <a:normAutofit/>
          </a:bodyPr>
          <a:lstStyle/>
          <a:p>
            <a:br>
              <a:rPr lang="en-US" sz="1330" b="1">
                <a:latin typeface="Proxima Nova"/>
              </a:rPr>
            </a:br>
            <a:r>
              <a:rPr lang="en-US" sz="1330" b="1">
                <a:latin typeface="Proxima Nova"/>
              </a:rPr>
              <a:t>Harald Kreutzberg and Yvonne Georgi</a:t>
            </a:r>
            <a:br>
              <a:rPr lang="en-US" sz="1330">
                <a:latin typeface="Proxima Nova"/>
              </a:rPr>
            </a:br>
            <a:r>
              <a:rPr lang="en-US" sz="1330">
                <a:latin typeface="Proxima Nova"/>
              </a:rPr>
              <a:t>                                                          </a:t>
            </a:r>
            <a:endParaRPr lang="el-GR" sz="1330"/>
          </a:p>
        </p:txBody>
      </p:sp>
      <p:pic>
        <p:nvPicPr>
          <p:cNvPr id="268" name="Εικόνα 267"/>
          <p:cNvPicPr/>
          <p:nvPr/>
        </p:nvPicPr>
        <p:blipFill rotWithShape="1">
          <a:blip r:embed="rId2"/>
          <a:srcRect t="5768" r="-2" b="16015"/>
          <a:stretch/>
        </p:blipFill>
        <p:spPr>
          <a:xfrm>
            <a:off x="673939" y="370319"/>
            <a:ext cx="3716107" cy="4051011"/>
          </a:xfrm>
          <a:prstGeom prst="rect">
            <a:avLst/>
          </a:prstGeom>
        </p:spPr>
      </p:pic>
      <p:pic>
        <p:nvPicPr>
          <p:cNvPr id="267" name="Εικόνα 266"/>
          <p:cNvPicPr/>
          <p:nvPr/>
        </p:nvPicPr>
        <p:blipFill rotWithShape="1">
          <a:blip r:embed="rId3"/>
          <a:srcRect t="3278" r="1" b="13050"/>
          <a:stretch/>
        </p:blipFill>
        <p:spPr>
          <a:xfrm>
            <a:off x="4719392" y="370319"/>
            <a:ext cx="6798668" cy="4051011"/>
          </a:xfrm>
          <a:prstGeom prst="rect">
            <a:avLst/>
          </a:prstGeom>
        </p:spPr>
      </p:pic>
      <p:sp>
        <p:nvSpPr>
          <p:cNvPr id="7" name="Θέση κειμένου 6">
            <a:extLst>
              <a:ext uri="{FF2B5EF4-FFF2-40B4-BE49-F238E27FC236}">
                <a16:creationId xmlns:a16="http://schemas.microsoft.com/office/drawing/2014/main" id="{1B5900F3-8784-6007-995B-A70FD96FB034}"/>
              </a:ext>
            </a:extLst>
          </p:cNvPr>
          <p:cNvSpPr>
            <a:spLocks noGrp="1"/>
          </p:cNvSpPr>
          <p:nvPr>
            <p:ph type="body"/>
          </p:nvPr>
        </p:nvSpPr>
        <p:spPr>
          <a:xfrm>
            <a:off x="4793064" y="4610243"/>
            <a:ext cx="6724997" cy="1714501"/>
          </a:xfrm>
        </p:spPr>
        <p:txBody>
          <a:bodyPr anchor="ctr">
            <a:normAutofit/>
          </a:bodyPr>
          <a:lstStyle/>
          <a:p>
            <a:r>
              <a:rPr lang="en-GB" sz="2903" dirty="0"/>
              <a:t>Nosferatu</a:t>
            </a:r>
          </a:p>
          <a:p>
            <a:pPr algn="l"/>
            <a:r>
              <a:rPr lang="en-US" sz="2903" b="1" dirty="0"/>
              <a:t>Release date: </a:t>
            </a:r>
            <a:r>
              <a:rPr lang="en-US" sz="2903" dirty="0"/>
              <a:t>2012 </a:t>
            </a:r>
          </a:p>
          <a:p>
            <a:pPr algn="l"/>
            <a:r>
              <a:rPr lang="en-US" sz="2903" b="1" dirty="0"/>
              <a:t>Director: </a:t>
            </a:r>
            <a:r>
              <a:rPr lang="en-US" sz="2903" dirty="0">
                <a:hlinkClick r:id="rId4">
                  <a:extLst>
                    <a:ext uri="{A12FA001-AC4F-418D-AE19-62706E023703}">
                      <ahyp:hlinkClr xmlns:ahyp="http://schemas.microsoft.com/office/drawing/2018/hyperlinkcolor" val="tx"/>
                    </a:ext>
                  </a:extLst>
                </a:hlinkClick>
              </a:rPr>
              <a:t>F. W. </a:t>
            </a:r>
            <a:r>
              <a:rPr lang="en-US" sz="2903" dirty="0" err="1">
                <a:hlinkClick r:id="rId4">
                  <a:extLst>
                    <a:ext uri="{A12FA001-AC4F-418D-AE19-62706E023703}">
                      <ahyp:hlinkClr xmlns:ahyp="http://schemas.microsoft.com/office/drawing/2018/hyperlinkcolor" val="tx"/>
                    </a:ext>
                  </a:extLst>
                </a:hlinkClick>
              </a:rPr>
              <a:t>Murnau</a:t>
            </a:r>
            <a:endParaRPr lang="en-US" sz="2903" dirty="0"/>
          </a:p>
          <a:p>
            <a:endParaRPr lang="el-GR" sz="1693" dirty="0"/>
          </a:p>
        </p:txBody>
      </p:sp>
      <p:sp>
        <p:nvSpPr>
          <p:cNvPr id="264"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
        <p:nvSpPr>
          <p:cNvPr id="265" name="CustomShape 2"/>
          <p:cNvSpPr/>
          <p:nvPr/>
        </p:nvSpPr>
        <p:spPr>
          <a:xfrm>
            <a:off x="609755" y="1604399"/>
            <a:ext cx="10970430" cy="3975948"/>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
        <p:nvSpPr>
          <p:cNvPr id="266" name="CustomShape 3"/>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70" name="Εικόνα 269"/>
          <p:cNvPicPr/>
          <p:nvPr/>
        </p:nvPicPr>
        <p:blipFill>
          <a:blip r:embed="rId2"/>
          <a:stretch/>
        </p:blipFill>
        <p:spPr>
          <a:xfrm>
            <a:off x="759528" y="1603963"/>
            <a:ext cx="5053094" cy="3975948"/>
          </a:xfrm>
          <a:prstGeom prst="rect">
            <a:avLst/>
          </a:prstGeom>
          <a:ln w="0">
            <a:noFill/>
          </a:ln>
        </p:spPr>
      </p:pic>
      <p:pic>
        <p:nvPicPr>
          <p:cNvPr id="271" name="Εικόνα 270"/>
          <p:cNvPicPr/>
          <p:nvPr/>
        </p:nvPicPr>
        <p:blipFill>
          <a:blip r:embed="rId3"/>
          <a:stretch/>
        </p:blipFill>
        <p:spPr>
          <a:xfrm>
            <a:off x="6966395" y="1603963"/>
            <a:ext cx="3883211" cy="3975948"/>
          </a:xfrm>
          <a:prstGeom prst="rect">
            <a:avLst/>
          </a:prstGeom>
          <a:ln w="0">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ustomShape 1"/>
          <p:cNvSpPr/>
          <p:nvPr/>
        </p:nvSpPr>
        <p:spPr>
          <a:xfrm>
            <a:off x="609755" y="273423"/>
            <a:ext cx="10970430" cy="11437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sz="2177"/>
          </a:p>
        </p:txBody>
      </p:sp>
      <p:pic>
        <p:nvPicPr>
          <p:cNvPr id="276" name="Εικόνα 275"/>
          <p:cNvPicPr/>
          <p:nvPr/>
        </p:nvPicPr>
        <p:blipFill>
          <a:blip r:embed="rId2"/>
          <a:stretch/>
        </p:blipFill>
        <p:spPr>
          <a:xfrm>
            <a:off x="1894580" y="435386"/>
            <a:ext cx="3112577" cy="4378245"/>
          </a:xfrm>
          <a:prstGeom prst="rect">
            <a:avLst/>
          </a:prstGeom>
          <a:ln w="0">
            <a:noFill/>
          </a:ln>
        </p:spPr>
      </p:pic>
      <p:pic>
        <p:nvPicPr>
          <p:cNvPr id="277" name="Εικόνα 276"/>
          <p:cNvPicPr/>
          <p:nvPr/>
        </p:nvPicPr>
        <p:blipFill>
          <a:blip r:embed="rId3"/>
          <a:stretch/>
        </p:blipFill>
        <p:spPr>
          <a:xfrm>
            <a:off x="6966395" y="435386"/>
            <a:ext cx="3265398" cy="4652103"/>
          </a:xfrm>
          <a:prstGeom prst="rect">
            <a:avLst/>
          </a:prstGeom>
          <a:ln w="0">
            <a:noFill/>
          </a:ln>
        </p:spPr>
      </p:pic>
      <p:sp>
        <p:nvSpPr>
          <p:cNvPr id="278" name="TextShape 2"/>
          <p:cNvSpPr txBox="1"/>
          <p:nvPr/>
        </p:nvSpPr>
        <p:spPr>
          <a:xfrm>
            <a:off x="609755" y="273423"/>
            <a:ext cx="10970430" cy="1143760"/>
          </a:xfrm>
          <a:prstGeom prst="rect">
            <a:avLst/>
          </a:prstGeom>
          <a:noFill/>
          <a:ln w="0">
            <a:noFill/>
          </a:ln>
        </p:spPr>
        <p:txBody>
          <a:bodyPr lIns="0" tIns="0" rIns="0" bIns="0" anchor="ctr">
            <a:noAutofit/>
          </a:bodyPr>
          <a:lstStyle/>
          <a:p>
            <a:pPr algn="ctr"/>
            <a:endParaRPr lang="el-GR" sz="5321" spc="-1">
              <a:latin typeface="Arial"/>
            </a:endParaRPr>
          </a:p>
        </p:txBody>
      </p:sp>
      <p:sp>
        <p:nvSpPr>
          <p:cNvPr id="279" name="TextShape 3"/>
          <p:cNvSpPr txBox="1"/>
          <p:nvPr/>
        </p:nvSpPr>
        <p:spPr>
          <a:xfrm>
            <a:off x="653294" y="5006943"/>
            <a:ext cx="4353863" cy="1306159"/>
          </a:xfrm>
          <a:prstGeom prst="rect">
            <a:avLst/>
          </a:prstGeom>
          <a:noFill/>
          <a:ln w="0">
            <a:noFill/>
          </a:ln>
        </p:spPr>
        <p:txBody>
          <a:bodyPr lIns="0" tIns="0" rIns="0" bIns="0">
            <a:normAutofit/>
          </a:bodyPr>
          <a:lstStyle/>
          <a:p>
            <a:pPr marL="522461" indent="-391846">
              <a:spcBef>
                <a:spcPts val="1714"/>
              </a:spcBef>
              <a:buClr>
                <a:srgbClr val="000000"/>
              </a:buClr>
              <a:buSzPct val="45000"/>
              <a:buFont typeface="Wingdings" charset="2"/>
              <a:buChar char=""/>
            </a:pPr>
            <a:r>
              <a:rPr lang="el-GR" sz="1451" spc="-1">
                <a:latin typeface="Arial"/>
              </a:rPr>
              <a:t>Der Blaue Reiter</a:t>
            </a:r>
          </a:p>
          <a:p>
            <a:pPr marL="522461" indent="-391846">
              <a:spcBef>
                <a:spcPts val="1714"/>
              </a:spcBef>
              <a:buClr>
                <a:srgbClr val="000000"/>
              </a:buClr>
              <a:buSzPct val="45000"/>
              <a:buFont typeface="Wingdings" charset="2"/>
              <a:buChar char=""/>
            </a:pPr>
            <a:r>
              <a:rPr lang="el-GR" sz="1451" spc="-1">
                <a:latin typeface="Arial"/>
              </a:rPr>
              <a:t>Marc, Franz - Blue Horse I, 1911</a:t>
            </a:r>
          </a:p>
        </p:txBody>
      </p:sp>
      <p:sp>
        <p:nvSpPr>
          <p:cNvPr id="280" name="TextShape 4"/>
          <p:cNvSpPr txBox="1"/>
          <p:nvPr/>
        </p:nvSpPr>
        <p:spPr>
          <a:xfrm>
            <a:off x="6966395" y="5087489"/>
            <a:ext cx="4136170" cy="1225613"/>
          </a:xfrm>
          <a:prstGeom prst="rect">
            <a:avLst/>
          </a:prstGeom>
          <a:noFill/>
          <a:ln w="0">
            <a:noFill/>
          </a:ln>
        </p:spPr>
        <p:txBody>
          <a:bodyPr lIns="108847" tIns="54423" rIns="108847" bIns="54423">
            <a:noAutofit/>
          </a:bodyPr>
          <a:lstStyle/>
          <a:p>
            <a:r>
              <a:rPr lang="el-GR" sz="1451" spc="-1">
                <a:latin typeface="Arial"/>
              </a:rPr>
              <a:t>The Prophet, woodcut, 1912</a:t>
            </a:r>
          </a:p>
          <a:p>
            <a:r>
              <a:rPr lang="el-GR" sz="1451" spc="-1">
                <a:latin typeface="Arial"/>
              </a:rPr>
              <a:t>Emil Nodle</a:t>
            </a:r>
          </a:p>
          <a:p>
            <a:endParaRPr lang="el-GR" sz="1451"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41C11805-52A8-E502-D710-49EF9414F94F}"/>
              </a:ext>
            </a:extLst>
          </p:cNvPr>
          <p:cNvSpPr>
            <a:spLocks noGrp="1"/>
          </p:cNvSpPr>
          <p:nvPr>
            <p:ph type="title"/>
          </p:nvPr>
        </p:nvSpPr>
        <p:spPr>
          <a:xfrm>
            <a:off x="609562" y="273423"/>
            <a:ext cx="10970813" cy="1143760"/>
          </a:xfrm>
        </p:spPr>
        <p:txBody>
          <a:bodyPr anchor="ctr">
            <a:normAutofit/>
          </a:bodyPr>
          <a:lstStyle/>
          <a:p>
            <a:pPr algn="ctr"/>
            <a:r>
              <a:rPr lang="el-GR" sz="5321" b="1" dirty="0"/>
              <a:t>1</a:t>
            </a:r>
            <a:r>
              <a:rPr lang="el-GR" sz="5321" b="1" baseline="30000" dirty="0"/>
              <a:t>η</a:t>
            </a:r>
            <a:r>
              <a:rPr lang="el-GR" sz="5321" b="1" dirty="0"/>
              <a:t> γενιά του μοντέρνου χορού</a:t>
            </a:r>
          </a:p>
        </p:txBody>
      </p:sp>
      <p:sp>
        <p:nvSpPr>
          <p:cNvPr id="6" name="Θέση περιεχομένου 5">
            <a:extLst>
              <a:ext uri="{FF2B5EF4-FFF2-40B4-BE49-F238E27FC236}">
                <a16:creationId xmlns:a16="http://schemas.microsoft.com/office/drawing/2014/main" id="{9B0E0E3A-7C2F-D17A-25F5-5ECCC6414D6B}"/>
              </a:ext>
            </a:extLst>
          </p:cNvPr>
          <p:cNvSpPr>
            <a:spLocks noGrp="1"/>
          </p:cNvSpPr>
          <p:nvPr>
            <p:ph type="title"/>
          </p:nvPr>
        </p:nvSpPr>
        <p:spPr>
          <a:xfrm>
            <a:off x="609561" y="1604399"/>
            <a:ext cx="10756777" cy="3975948"/>
          </a:xfrm>
        </p:spPr>
        <p:txBody>
          <a:bodyPr anchor="ctr">
            <a:normAutofit/>
          </a:bodyPr>
          <a:lstStyle/>
          <a:p>
            <a:pPr algn="ctr"/>
            <a:r>
              <a:rPr lang="el-GR" sz="3000" dirty="0"/>
              <a:t>Επιδίωκαν να δημιουργήσουν μια νέα κινητική γλώσσα που να ανταποκρίνεται στις ανάγκες του σύγχρονου ανθρώπου, να είναι διαφορετική από το μπαλέτο που το θεωρούσαν παρωχημένο και να είναι σοβαρή τέχνη, όχι διασκέδαση</a:t>
            </a:r>
          </a:p>
        </p:txBody>
      </p:sp>
    </p:spTree>
    <p:extLst>
      <p:ext uri="{BB962C8B-B14F-4D97-AF65-F5344CB8AC3E}">
        <p14:creationId xmlns:p14="http://schemas.microsoft.com/office/powerpoint/2010/main" val="391524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r-FR" b="0" i="0">
                <a:effectLst/>
              </a:rPr>
              <a:t>François Delsarte (1811 – 1871)</a:t>
            </a:r>
            <a:endParaRPr lang="en-US"/>
          </a:p>
        </p:txBody>
      </p:sp>
      <p:pic>
        <p:nvPicPr>
          <p:cNvPr id="4" name="Content Placeholder 3" descr="4665c7d671570894ddf4d0a9bf24a765.jpg"/>
          <p:cNvPicPr>
            <a:picLocks noGrp="1" noChangeAspect="1"/>
          </p:cNvPicPr>
          <p:nvPr>
            <p:ph idx="1"/>
          </p:nvPr>
        </p:nvPicPr>
        <p:blipFill>
          <a:blip r:embed="rId2" cstate="print"/>
          <a:stretch>
            <a:fillRect/>
          </a:stretch>
        </p:blipFill>
        <p:spPr>
          <a:xfrm>
            <a:off x="1466917" y="1825625"/>
            <a:ext cx="9258165" cy="4351338"/>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22FC5030-6D36-1D2D-DD74-012964C724B9}"/>
              </a:ext>
            </a:extLst>
          </p:cNvPr>
          <p:cNvSpPr>
            <a:spLocks noGrp="1"/>
          </p:cNvSpPr>
          <p:nvPr>
            <p:ph type="title"/>
          </p:nvPr>
        </p:nvSpPr>
        <p:spPr/>
        <p:txBody>
          <a:bodyPr/>
          <a:lstStyle/>
          <a:p>
            <a:pPr algn="ctr"/>
            <a:r>
              <a:rPr lang="el-GR" dirty="0"/>
              <a:t>Σύστημα </a:t>
            </a:r>
            <a:r>
              <a:rPr lang="en-US" dirty="0"/>
              <a:t>Delsarte</a:t>
            </a:r>
            <a:endParaRPr lang="el-GR" dirty="0"/>
          </a:p>
        </p:txBody>
      </p:sp>
      <p:pic>
        <p:nvPicPr>
          <p:cNvPr id="7" name="Θέση περιεχομένου 6">
            <a:extLst>
              <a:ext uri="{FF2B5EF4-FFF2-40B4-BE49-F238E27FC236}">
                <a16:creationId xmlns:a16="http://schemas.microsoft.com/office/drawing/2014/main" id="{09C5828B-EA88-D97C-3F5A-D0C97776C6EE}"/>
              </a:ext>
            </a:extLst>
          </p:cNvPr>
          <p:cNvPicPr>
            <a:picLocks noGrp="1" noChangeAspect="1"/>
          </p:cNvPicPr>
          <p:nvPr>
            <p:ph sz="half" idx="1"/>
          </p:nvPr>
        </p:nvPicPr>
        <p:blipFill>
          <a:blip r:embed="rId2"/>
          <a:stretch>
            <a:fillRect/>
          </a:stretch>
        </p:blipFill>
        <p:spPr>
          <a:xfrm>
            <a:off x="1887495" y="1825625"/>
            <a:ext cx="3083010" cy="4351338"/>
          </a:xfrm>
          <a:prstGeom prst="rect">
            <a:avLst/>
          </a:prstGeom>
        </p:spPr>
      </p:pic>
      <p:pic>
        <p:nvPicPr>
          <p:cNvPr id="2050" name="Picture 2" descr="This may contain: the instructions for hand gestures are shown in black and white">
            <a:extLst>
              <a:ext uri="{FF2B5EF4-FFF2-40B4-BE49-F238E27FC236}">
                <a16:creationId xmlns:a16="http://schemas.microsoft.com/office/drawing/2014/main" id="{3A6915B4-D794-E6AA-027C-70A71C7B424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63828" y="1825625"/>
            <a:ext cx="299834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50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1A7DAB9-526C-0E6B-3E8B-9DA79C5FB259}"/>
              </a:ext>
            </a:extLst>
          </p:cNvPr>
          <p:cNvSpPr>
            <a:spLocks noGrp="1"/>
          </p:cNvSpPr>
          <p:nvPr>
            <p:ph type="title"/>
          </p:nvPr>
        </p:nvSpPr>
        <p:spPr/>
        <p:txBody>
          <a:bodyPr/>
          <a:lstStyle/>
          <a:p>
            <a:endParaRPr lang="el-GR"/>
          </a:p>
        </p:txBody>
      </p:sp>
      <p:pic>
        <p:nvPicPr>
          <p:cNvPr id="3074" name="Picture 2" descr="This may contain: an old black and white photo with the caption'i surprise my friends when i tell them the different phantoms that are out there instead of just one from the musical">
            <a:extLst>
              <a:ext uri="{FF2B5EF4-FFF2-40B4-BE49-F238E27FC236}">
                <a16:creationId xmlns:a16="http://schemas.microsoft.com/office/drawing/2014/main" id="{4D0F02F3-C53C-AC80-3C8F-EE7E83CD05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5570" y="1342795"/>
            <a:ext cx="7870784" cy="514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80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nchor="ctr">
            <a:normAutofit/>
          </a:bodyPr>
          <a:lstStyle/>
          <a:p>
            <a:r>
              <a:rPr lang="en-GB" dirty="0"/>
              <a:t>Loie Fuller </a:t>
            </a:r>
            <a:br>
              <a:rPr lang="en-GB" dirty="0"/>
            </a:br>
            <a:r>
              <a:rPr lang="en-GB" dirty="0"/>
              <a:t>(1862-1928)</a:t>
            </a:r>
            <a:endParaRPr lang="en-US"/>
          </a:p>
        </p:txBody>
      </p:sp>
      <p:pic>
        <p:nvPicPr>
          <p:cNvPr id="6" name="Content Placeholder 5" descr="Fuller 3.jpg"/>
          <p:cNvPicPr>
            <a:picLocks noGrp="1" noChangeAspect="1"/>
          </p:cNvPicPr>
          <p:nvPr>
            <p:ph idx="1"/>
          </p:nvPr>
        </p:nvPicPr>
        <p:blipFill>
          <a:blip r:embed="rId2" cstate="print"/>
          <a:stretch>
            <a:fillRect/>
          </a:stretch>
        </p:blipFill>
        <p:spPr>
          <a:xfrm>
            <a:off x="3135906" y="1825625"/>
            <a:ext cx="5920187" cy="4351338"/>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Isadora Duncan</a:t>
            </a:r>
            <a:br>
              <a:rPr lang="en-GB" dirty="0"/>
            </a:br>
            <a:r>
              <a:rPr lang="en-GB" dirty="0"/>
              <a:t>1877 - 1927</a:t>
            </a:r>
            <a:endParaRPr lang="en-US" dirty="0"/>
          </a:p>
        </p:txBody>
      </p:sp>
      <p:pic>
        <p:nvPicPr>
          <p:cNvPr id="4" name="Content Placeholder 3" descr="Duncan in Greece.jpg"/>
          <p:cNvPicPr>
            <a:picLocks noGrp="1" noChangeAspect="1"/>
          </p:cNvPicPr>
          <p:nvPr>
            <p:ph sz="half" idx="1"/>
          </p:nvPr>
        </p:nvPicPr>
        <p:blipFill>
          <a:blip r:embed="rId2" cstate="print"/>
          <a:stretch>
            <a:fillRect/>
          </a:stretch>
        </p:blipFill>
        <p:spPr>
          <a:xfrm>
            <a:off x="2587436" y="1600201"/>
            <a:ext cx="2826129" cy="4525963"/>
          </a:xfrm>
        </p:spPr>
      </p:pic>
      <p:pic>
        <p:nvPicPr>
          <p:cNvPr id="6" name="Content Placeholder 5" descr="Isadora-Duncan.jpg"/>
          <p:cNvPicPr>
            <a:picLocks noGrp="1" noChangeAspect="1"/>
          </p:cNvPicPr>
          <p:nvPr>
            <p:ph sz="half" idx="2"/>
          </p:nvPr>
        </p:nvPicPr>
        <p:blipFill>
          <a:blip r:embed="rId3" cstate="print"/>
          <a:stretch>
            <a:fillRect/>
          </a:stretch>
        </p:blipFill>
        <p:spPr>
          <a:xfrm>
            <a:off x="6613071" y="1600201"/>
            <a:ext cx="3156859" cy="4525963"/>
          </a:xfr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307</Words>
  <Application>Microsoft Office PowerPoint</Application>
  <PresentationFormat>Ευρεία οθόνη</PresentationFormat>
  <Paragraphs>42</Paragraphs>
  <Slides>35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35</vt:i4>
      </vt:variant>
    </vt:vector>
  </HeadingPairs>
  <TitlesOfParts>
    <vt:vector size="42" baseType="lpstr">
      <vt:lpstr>Arial</vt:lpstr>
      <vt:lpstr>Arial</vt:lpstr>
      <vt:lpstr>Calibri</vt:lpstr>
      <vt:lpstr>Calibri Light</vt:lpstr>
      <vt:lpstr>Proxima Nova</vt:lpstr>
      <vt:lpstr>Wingdings</vt:lpstr>
      <vt:lpstr>Θέμα του Office</vt:lpstr>
      <vt:lpstr>Η γέννηση του μοντέρνου χορού (τέλη 19ου-αρχές 20ου αιώνα) </vt:lpstr>
      <vt:lpstr>ΜΠΑΛΕΤΟ </vt:lpstr>
      <vt:lpstr>Οι ΗΠΑ στο τέλος του 19ου αιώνα – αρχές 20ου</vt:lpstr>
      <vt:lpstr>1η γενιά του μοντέρνου χορού</vt:lpstr>
      <vt:lpstr>François Delsarte (1811 – 1871)</vt:lpstr>
      <vt:lpstr>Σύστημα Delsarte</vt:lpstr>
      <vt:lpstr>Παρουσίαση του PowerPoint</vt:lpstr>
      <vt:lpstr>Loie Fuller  (1862-1928)</vt:lpstr>
      <vt:lpstr>Isadora Duncan 1877 - 1927</vt:lpstr>
      <vt:lpstr>Ruth St. Denis 1879 - 1968</vt:lpstr>
      <vt:lpstr>Μοντέρνος Χορός</vt:lpstr>
      <vt:lpstr>1959 το πρώτο εγχειρίδιο για τη χορογραφία του μοντέρνου χορού</vt:lpstr>
      <vt:lpstr>Παρουσίαση του PowerPoint</vt:lpstr>
      <vt:lpstr>Rudolf Laban (1879-1958)</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Mary Wigman 1886-1973</vt:lpstr>
      <vt:lpstr>Kurt Jooss (1901-1979)</vt:lpstr>
      <vt:lpstr>Παρουσίαση του PowerPoint</vt:lpstr>
      <vt:lpstr>Gret Palluca</vt:lpstr>
      <vt:lpstr>Παρουσίαση του PowerPoint</vt:lpstr>
      <vt:lpstr>Παρουσίαση του PowerPoint</vt:lpstr>
      <vt:lpstr>Παρουσίαση του PowerPoint</vt:lpstr>
      <vt:lpstr>Harald Kreutzberg</vt:lpstr>
      <vt:lpstr>Valeska Gert  </vt:lpstr>
      <vt:lpstr>Παρουσίαση του PowerPoint</vt:lpstr>
      <vt:lpstr> Harald Kreutzberg and Yvonne Georgi                                                           </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steriani tsintziloni</dc:creator>
  <cp:lastModifiedBy>noname</cp:lastModifiedBy>
  <cp:revision>1</cp:revision>
  <dcterms:created xsi:type="dcterms:W3CDTF">2023-11-05T17:51:19Z</dcterms:created>
  <dcterms:modified xsi:type="dcterms:W3CDTF">2025-05-05T06:39:31Z</dcterms:modified>
</cp:coreProperties>
</file>