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2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0808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Δραστηριότητα 15 λεπτά</a:t>
            </a:r>
            <a:br>
              <a:rPr lang="el-GR" dirty="0" smtClean="0"/>
            </a:br>
            <a:r>
              <a:rPr lang="el-GR" dirty="0" smtClean="0"/>
              <a:t>Αφού </a:t>
            </a:r>
            <a:r>
              <a:rPr lang="el-GR" dirty="0"/>
              <a:t>διαβάσουμε από το </a:t>
            </a:r>
            <a:r>
              <a:rPr lang="el-GR" dirty="0" err="1"/>
              <a:t>eclass</a:t>
            </a:r>
            <a:r>
              <a:rPr lang="el-GR" dirty="0"/>
              <a:t> το αρχείο με τη σύντομη αναφορά στη Μετασχηματιστική Θρησκευτική Εκπαίδευση (ΜΘΕ) απαντάμε στα παρακάτω ερωτήματα: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3770000"/>
            <a:ext cx="8229600" cy="3088000"/>
          </a:xfrm>
        </p:spPr>
        <p:txBody>
          <a:bodyPr>
            <a:normAutofit/>
          </a:bodyPr>
          <a:lstStyle/>
          <a:p>
            <a:r>
              <a:rPr lang="el-GR" dirty="0"/>
              <a:t>Ποια είναι τα χαρακτηριστικά γνωρίσματα της ΜΘΕ;</a:t>
            </a:r>
          </a:p>
          <a:p>
            <a:r>
              <a:rPr lang="el-GR" dirty="0"/>
              <a:t>Σε ποιες παιδαγωγικές προσεγγίσεις της ΘΕ στηρίζεται;</a:t>
            </a:r>
          </a:p>
          <a:p>
            <a:r>
              <a:rPr lang="el-GR" dirty="0"/>
              <a:t>Ποιους όρους και θεωρίες από όσους αναφέρονται δεν γνωρίζω ακόμη;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7963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256</TotalTime>
  <Words>27</Words>
  <Application>Microsoft Office PowerPoint</Application>
  <PresentationFormat>Προβολή στην οθόνη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8" baseType="lpstr">
      <vt:lpstr>Bookman Old Style</vt:lpstr>
      <vt:lpstr>Calibri</vt:lpstr>
      <vt:lpstr>Cambria</vt:lpstr>
      <vt:lpstr>Gill Sans MT</vt:lpstr>
      <vt:lpstr>Wingdings</vt:lpstr>
      <vt:lpstr>Wingdings 3</vt:lpstr>
      <vt:lpstr>Ρίζες</vt:lpstr>
      <vt:lpstr> Δραστηριότητα 15 λεπτά Αφού διαβάσουμε από το eclass το αρχείο με τη σύντομη αναφορά στη Μετασχηματιστική Θρησκευτική Εκπαίδευση (ΜΘΕ) απαντάμε στα παρακάτω ερωτήματα: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Βιωματική Μάθηση  Μάριος Κουκουνάρας Λιάγκης  Εθνικό και Καποδιστριακό Πανεπιστήμιο Αθηνών</dc:title>
  <dc:creator>USER1</dc:creator>
  <cp:lastModifiedBy>Noone</cp:lastModifiedBy>
  <cp:revision>31</cp:revision>
  <dcterms:created xsi:type="dcterms:W3CDTF">2016-10-10T04:57:13Z</dcterms:created>
  <dcterms:modified xsi:type="dcterms:W3CDTF">2020-04-06T06:01:22Z</dcterms:modified>
</cp:coreProperties>
</file>