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3" r:id="rId6"/>
    <p:sldId id="262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0" r:id="rId17"/>
    <p:sldId id="271" r:id="rId18"/>
    <p:sldId id="272" r:id="rId19"/>
    <p:sldId id="275" r:id="rId20"/>
    <p:sldId id="273" r:id="rId21"/>
    <p:sldId id="274" r:id="rId22"/>
    <p:sldId id="277" r:id="rId23"/>
    <p:sldId id="276" r:id="rId24"/>
    <p:sldId id="279" r:id="rId25"/>
    <p:sldId id="278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8BD5-2FDF-43E1-9A5F-B6D37F004640}" type="datetimeFigureOut">
              <a:rPr lang="el-GR" smtClean="0"/>
              <a:pPr/>
              <a:t>6/11/2018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7165-44EB-4D5B-B20A-4864AF6E15D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0702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8BD5-2FDF-43E1-9A5F-B6D37F004640}" type="datetimeFigureOut">
              <a:rPr lang="el-GR" smtClean="0"/>
              <a:pPr/>
              <a:t>6/11/2018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7165-44EB-4D5B-B20A-4864AF6E15D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63838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8BD5-2FDF-43E1-9A5F-B6D37F004640}" type="datetimeFigureOut">
              <a:rPr lang="el-GR" smtClean="0"/>
              <a:pPr/>
              <a:t>6/11/2018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7165-44EB-4D5B-B20A-4864AF6E15D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69257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8BD5-2FDF-43E1-9A5F-B6D37F004640}" type="datetimeFigureOut">
              <a:rPr lang="el-GR" smtClean="0"/>
              <a:pPr/>
              <a:t>6/11/2018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7165-44EB-4D5B-B20A-4864AF6E15D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33007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8BD5-2FDF-43E1-9A5F-B6D37F004640}" type="datetimeFigureOut">
              <a:rPr lang="el-GR" smtClean="0"/>
              <a:pPr/>
              <a:t>6/11/2018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7165-44EB-4D5B-B20A-4864AF6E15D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9648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8BD5-2FDF-43E1-9A5F-B6D37F004640}" type="datetimeFigureOut">
              <a:rPr lang="el-GR" smtClean="0"/>
              <a:pPr/>
              <a:t>6/11/2018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7165-44EB-4D5B-B20A-4864AF6E15D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4818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8BD5-2FDF-43E1-9A5F-B6D37F004640}" type="datetimeFigureOut">
              <a:rPr lang="el-GR" smtClean="0"/>
              <a:pPr/>
              <a:t>6/11/2018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7165-44EB-4D5B-B20A-4864AF6E15D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92383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8BD5-2FDF-43E1-9A5F-B6D37F004640}" type="datetimeFigureOut">
              <a:rPr lang="el-GR" smtClean="0"/>
              <a:pPr/>
              <a:t>6/11/2018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7165-44EB-4D5B-B20A-4864AF6E15D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84014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8BD5-2FDF-43E1-9A5F-B6D37F004640}" type="datetimeFigureOut">
              <a:rPr lang="el-GR" smtClean="0"/>
              <a:pPr/>
              <a:t>6/11/2018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7165-44EB-4D5B-B20A-4864AF6E15D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9000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8BD5-2FDF-43E1-9A5F-B6D37F004640}" type="datetimeFigureOut">
              <a:rPr lang="el-GR" smtClean="0"/>
              <a:pPr/>
              <a:t>6/11/2018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7165-44EB-4D5B-B20A-4864AF6E15D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8002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8BD5-2FDF-43E1-9A5F-B6D37F004640}" type="datetimeFigureOut">
              <a:rPr lang="el-GR" smtClean="0"/>
              <a:pPr/>
              <a:t>6/11/2018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7165-44EB-4D5B-B20A-4864AF6E15D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6374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F8BD5-2FDF-43E1-9A5F-B6D37F004640}" type="datetimeFigureOut">
              <a:rPr lang="el-GR" smtClean="0"/>
              <a:pPr/>
              <a:t>6/11/2018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C7165-44EB-4D5B-B20A-4864AF6E15D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9018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6951" y="0"/>
            <a:ext cx="9144000" cy="2387600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ΜΙΝΩΙΚΗ ΚΑΙ ΜΥΚΗΝΑΪΚΗ ΤΕΧΝΗ</a:t>
            </a:r>
            <a:endParaRPr lang="el-GR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6281"/>
            <a:ext cx="5827669" cy="3661719"/>
          </a:xfrm>
          <a:prstGeom prst="rect">
            <a:avLst/>
          </a:prstGeom>
        </p:spPr>
      </p:pic>
      <p:pic>
        <p:nvPicPr>
          <p:cNvPr id="1026" name="Picture 2" descr="ÎÏÎ¿ÏÎ­Î»ÎµÏÎ¼Î± ÎµÎ¹ÎºÏÎ½Î±Ï Î³Î¹Î± Î±ÎºÏÎ¿ÏÎ¿Î»Î· ÏÏÎ½ Î¼ÏÎºÎ·Î½ÏÎ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9825" y="2714624"/>
            <a:ext cx="5972175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2644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56" y="0"/>
            <a:ext cx="5402250" cy="684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5755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fhw.gr/chronos/02/crete/images/texnes/fagentiani/fai_ag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0335" y="3286897"/>
            <a:ext cx="4702687" cy="35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990335" cy="4857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446" y="-1"/>
            <a:ext cx="4490554" cy="44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832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838"/>
            <a:ext cx="4171805" cy="6430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805" y="0"/>
            <a:ext cx="4211659" cy="6333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4483" y="897622"/>
            <a:ext cx="4107517" cy="596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9248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627" y="2908212"/>
            <a:ext cx="3533373" cy="39497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206713"/>
            <a:ext cx="5286931" cy="3651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3805" t="34184" r="10673" b="22970"/>
          <a:stretch/>
        </p:blipFill>
        <p:spPr>
          <a:xfrm>
            <a:off x="5286929" y="0"/>
            <a:ext cx="3371697" cy="424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7083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575420" cy="6870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67999" y="0"/>
            <a:ext cx="932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760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275" y="-3"/>
            <a:ext cx="4623394" cy="3206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042" y="3206710"/>
            <a:ext cx="3413958" cy="3651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627" y="3206712"/>
            <a:ext cx="3894707" cy="3651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3889508" cy="320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6065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731" y="3288270"/>
            <a:ext cx="2835974" cy="3569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157981" cy="3288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705" y="0"/>
            <a:ext cx="4385295" cy="328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3457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598" y="0"/>
            <a:ext cx="8501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9076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359" y="0"/>
            <a:ext cx="8028331" cy="4604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359" y="4555524"/>
            <a:ext cx="8028331" cy="230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5664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87206" cy="3550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980" y="0"/>
            <a:ext cx="4735020" cy="3550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644" y="3550508"/>
            <a:ext cx="4420196" cy="330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1424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38" y="-243267"/>
            <a:ext cx="12230476" cy="73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5726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048" y="-7166"/>
            <a:ext cx="9144000" cy="686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7668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ÎÎ±ÏÏÏÎµÎ¹Ï Î¼ÎµÎ³Î¬ÏÏÎ½ Î±ÏÏ ÏÎ¹Ï ÎÏÎºÎ®Î½ÎµÏ,&#10;ÏÎ·Î½ Î ÏÎ»Î¿ ÎºÎ±Î¹ ÏÎ·Î½ TÎ¯ÏÏÎ½Î¸Î±&#10;ÎÎ½Î±ÏÎ±ÏÎ¬ÏÏÎ±ÏÎ· ÎÏÎºÎ·Î½Î±ÏÎºÎ¿Ï Î¼ÎµÎ³Î¬ÏÎ¿Ï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2767" y="0"/>
            <a:ext cx="91344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0060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ÎÏÎ¿ÏÎ­Î»ÎµÏÎ¼Î± ÎµÎ¹ÎºÏÎ½Î±Ï Î³Î¹Î± Î¼ÏÎºÎ·Î½Î±Î¹ÎºÎ¿ Î±Î³Î³ÎµÎ¹Î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7382" y="1248557"/>
            <a:ext cx="6495621" cy="360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3489" cy="3487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189" y="3929449"/>
            <a:ext cx="5043811" cy="283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8675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859" y="0"/>
            <a:ext cx="9095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2687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800"/>
          <a:stretch/>
        </p:blipFill>
        <p:spPr>
          <a:xfrm>
            <a:off x="3001637" y="0"/>
            <a:ext cx="503111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2178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28031" cy="3248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354" y="0"/>
            <a:ext cx="2544970" cy="6852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25730" y="2875969"/>
            <a:ext cx="5066271" cy="39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234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87477" cy="3319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594" y="0"/>
            <a:ext cx="6676406" cy="2521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594" y="2521479"/>
            <a:ext cx="6676406" cy="2517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4589" y="3319849"/>
            <a:ext cx="3311005" cy="35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7684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3548303" cy="3150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114" y="4016308"/>
            <a:ext cx="4112887" cy="2841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795" t="5489" r="4539" b="445"/>
          <a:stretch/>
        </p:blipFill>
        <p:spPr>
          <a:xfrm>
            <a:off x="3548303" y="1795849"/>
            <a:ext cx="4530811" cy="348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5967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39346" y="5526130"/>
            <a:ext cx="10515600" cy="1325563"/>
          </a:xfrm>
        </p:spPr>
        <p:txBody>
          <a:bodyPr>
            <a:normAutofit/>
          </a:bodyPr>
          <a:lstStyle/>
          <a:p>
            <a:r>
              <a:rPr lang="el-GR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Σφραγιδόλιθος από τον τάφο του «Γρύπα Πολεμιστή» στην </a:t>
            </a:r>
            <a:r>
              <a:rPr lang="el-GR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Πύλο</a:t>
            </a:r>
            <a:r>
              <a:rPr lang="el-GR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(αχάτης, 3,5 εκ.). Γύρω στο 1500 π.Χ.</a:t>
            </a:r>
            <a:endParaRPr lang="el-GR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97" y="0"/>
            <a:ext cx="8900419" cy="552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7732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31"/>
            <a:ext cx="9135762" cy="685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484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39" y="0"/>
            <a:ext cx="11411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7288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29125" cy="2771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644" y="0"/>
            <a:ext cx="4888356" cy="3519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634" y="3270292"/>
            <a:ext cx="5749533" cy="358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8643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ÎÎ»ÎµÎ¯ÏÎ¹Î¼Î¿ Î Î±ÏÎ±Î¸ÏÏÎ¿Ï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6249" y="0"/>
            <a:ext cx="9662984" cy="689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3083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092" y="8374"/>
            <a:ext cx="6589903" cy="684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8242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4328" cy="3550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886" y="0"/>
            <a:ext cx="5511114" cy="3608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032" y="3644767"/>
            <a:ext cx="4357854" cy="32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6552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71784" cy="5138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022" y="0"/>
            <a:ext cx="3926978" cy="5296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784" y="522951"/>
            <a:ext cx="4393238" cy="633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9737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26</Words>
  <Application>Microsoft Office PowerPoint</Application>
  <PresentationFormat>Custom</PresentationFormat>
  <Paragraphs>2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ΜΙΝΩΙΚΗ ΚΑΙ ΜΥΚΗΝΑΪΚΗ ΤΕΧΝΗ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Σφραγιδόλιθος από τον τάφο του «Γρύπα Πολεμιστή» στην Πύλο (αχάτης, 3,5 εκ.). Γύρω στο 1500 π.Χ.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ΜΙΝΩΙΚΗ ΚΑΙ ΜΥΚΗΝΑΪΚΗ ΤΕΧΝΗ</dc:title>
  <dc:creator>MIKE ASFEN</dc:creator>
  <cp:lastModifiedBy>-</cp:lastModifiedBy>
  <cp:revision>26</cp:revision>
  <dcterms:created xsi:type="dcterms:W3CDTF">2018-10-14T12:58:30Z</dcterms:created>
  <dcterms:modified xsi:type="dcterms:W3CDTF">2018-11-05T23:26:54Z</dcterms:modified>
</cp:coreProperties>
</file>