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0" autoAdjust="0"/>
    <p:restoredTop sz="94660"/>
  </p:normalViewPr>
  <p:slideViewPr>
    <p:cSldViewPr snapToGrid="0">
      <p:cViewPr varScale="1">
        <p:scale>
          <a:sx n="43" d="100"/>
          <a:sy n="43" d="100"/>
        </p:scale>
        <p:origin x="48" y="12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l-GR"/>
              <a:t>Στυλ κύριου τίτλου</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l-GR"/>
              <a:t>Στυλ κύριου τίτλου</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l-GR"/>
              <a:t>Στυλ κύριου τίτλου</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l-GR"/>
              <a:t>Στυλ κύριου τίτλου</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l-GR"/>
              <a:t>Στυλ υποδείγματος κειμένου</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l-GR"/>
              <a:t>Στυλ κύριου τίτλου</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l-GR"/>
              <a:t>Στυλ υποδείγματος κειμένου</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nchor="ct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l-GR"/>
              <a:t>Στυλ κύριου τίτλου</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l-GR"/>
              <a:t>Στυλ κύριου τίτλου</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l-GR"/>
              <a:t>Στυλ κύριου τίτλου</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4/1/2021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Κοινωνικότητα, κοινωνία, κοινότητα</a:t>
            </a:r>
          </a:p>
        </p:txBody>
      </p:sp>
      <p:sp>
        <p:nvSpPr>
          <p:cNvPr id="3" name="Υπότιτλος 2"/>
          <p:cNvSpPr>
            <a:spLocks noGrp="1"/>
          </p:cNvSpPr>
          <p:nvPr>
            <p:ph type="subTitle" idx="1"/>
          </p:nvPr>
        </p:nvSpPr>
        <p:spPr/>
        <p:txBody>
          <a:bodyPr/>
          <a:lstStyle/>
          <a:p>
            <a:r>
              <a:rPr lang="el-GR" dirty="0"/>
              <a:t>Μάριος Κουκουνάρας </a:t>
            </a:r>
            <a:r>
              <a:rPr lang="el-GR" dirty="0" err="1"/>
              <a:t>Λιάγκης</a:t>
            </a:r>
            <a:endParaRPr lang="el-GR" dirty="0"/>
          </a:p>
          <a:p>
            <a:r>
              <a:rPr lang="el-GR" dirty="0"/>
              <a:t>Αναπληρωτής Καθηγητής</a:t>
            </a:r>
          </a:p>
        </p:txBody>
      </p:sp>
    </p:spTree>
    <p:extLst>
      <p:ext uri="{BB962C8B-B14F-4D97-AF65-F5344CB8AC3E}">
        <p14:creationId xmlns:p14="http://schemas.microsoft.com/office/powerpoint/2010/main" val="3137613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84311" y="685800"/>
            <a:ext cx="10018713" cy="1014663"/>
          </a:xfrm>
        </p:spPr>
        <p:txBody>
          <a:bodyPr/>
          <a:lstStyle/>
          <a:p>
            <a:r>
              <a:rPr lang="el-GR" dirty="0"/>
              <a:t>Τι είναι η κοινωνικότητα;</a:t>
            </a:r>
          </a:p>
        </p:txBody>
      </p:sp>
      <p:sp>
        <p:nvSpPr>
          <p:cNvPr id="3" name="Θέση περιεχομένου 2"/>
          <p:cNvSpPr>
            <a:spLocks noGrp="1"/>
          </p:cNvSpPr>
          <p:nvPr>
            <p:ph idx="1"/>
          </p:nvPr>
        </p:nvSpPr>
        <p:spPr>
          <a:xfrm>
            <a:off x="1484310" y="1828800"/>
            <a:ext cx="10018713" cy="4636167"/>
          </a:xfrm>
        </p:spPr>
        <p:txBody>
          <a:bodyPr>
            <a:normAutofit/>
          </a:bodyPr>
          <a:lstStyle/>
          <a:p>
            <a:r>
              <a:rPr lang="el-GR" dirty="0"/>
              <a:t>Είναι το κίνητρο για την έλλογη έξοδο του ατόμου από την εγωκεντρική ύπαρξη της μοναξιάς και της ακοινωνησίας στην περιοχή της επικοινωνίας με άλλα κοινωνικά άτομα. Από αυτήν την αρχική κίνηση προσδιορίζεται και η ευρύτερη επικοινωνία ανάμεσα στις κοινωνικές ομάδες.</a:t>
            </a:r>
          </a:p>
          <a:p>
            <a:r>
              <a:rPr lang="el-GR" dirty="0"/>
              <a:t>εκδηλώνεται δυναμικά ως έμφυτη τάση, που αναδύεται από το κέντρο της βιολογικής ύπαρξης και αναζητά αγωνιωδώς κώδικες και σύμβολα επικοινωνίας, για να «συνδεθεί» με τον «άλλον».</a:t>
            </a:r>
          </a:p>
          <a:p>
            <a:r>
              <a:rPr lang="el-GR" dirty="0"/>
              <a:t>εμπεριέχει ψήγματα ηθικών κινήτρων, που εξελικτικά μεταλλάσσουν την ατομική ιδιοτέλεια σε προσωπική προσέγγιση (Ελευθεράκης).</a:t>
            </a:r>
          </a:p>
        </p:txBody>
      </p:sp>
    </p:spTree>
    <p:extLst>
      <p:ext uri="{BB962C8B-B14F-4D97-AF65-F5344CB8AC3E}">
        <p14:creationId xmlns:p14="http://schemas.microsoft.com/office/powerpoint/2010/main" val="270507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372017" y="2899611"/>
            <a:ext cx="10018713" cy="1752599"/>
          </a:xfrm>
        </p:spPr>
        <p:txBody>
          <a:bodyPr>
            <a:normAutofit fontScale="90000"/>
          </a:bodyPr>
          <a:lstStyle/>
          <a:p>
            <a:r>
              <a:rPr lang="el-GR" dirty="0"/>
              <a:t>Το έλλογο άνοιγμα του εγώ ώστε να συμπεριλάβει το εσύ στην προοπτική δημιουργίας και έκφρασης τους εμείς. </a:t>
            </a:r>
            <a:br>
              <a:rPr lang="el-GR" dirty="0"/>
            </a:br>
            <a:r>
              <a:rPr lang="el-GR" dirty="0"/>
              <a:t>Αποτελεί εσωτερική παρόρμηση με σκοπό την επικοινωνία με τους άλλους και τη μορφοποίηση διαφορετικών συλλογικοτήτων της κοινωνικής ζωής</a:t>
            </a:r>
          </a:p>
        </p:txBody>
      </p:sp>
    </p:spTree>
    <p:extLst>
      <p:ext uri="{BB962C8B-B14F-4D97-AF65-F5344CB8AC3E}">
        <p14:creationId xmlns:p14="http://schemas.microsoft.com/office/powerpoint/2010/main" val="3092719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12648" y="0"/>
            <a:ext cx="10018713" cy="1752599"/>
          </a:xfrm>
        </p:spPr>
        <p:txBody>
          <a:bodyPr/>
          <a:lstStyle/>
          <a:p>
            <a:r>
              <a:rPr lang="el-GR" dirty="0"/>
              <a:t>Κοινωνία, κοινότητα</a:t>
            </a:r>
          </a:p>
        </p:txBody>
      </p:sp>
      <p:sp>
        <p:nvSpPr>
          <p:cNvPr id="3" name="Θέση περιεχομένου 2"/>
          <p:cNvSpPr>
            <a:spLocks noGrp="1"/>
          </p:cNvSpPr>
          <p:nvPr>
            <p:ph idx="1"/>
          </p:nvPr>
        </p:nvSpPr>
        <p:spPr>
          <a:xfrm>
            <a:off x="1484310" y="1524001"/>
            <a:ext cx="10018713" cy="4267200"/>
          </a:xfrm>
        </p:spPr>
        <p:txBody>
          <a:bodyPr>
            <a:normAutofit/>
          </a:bodyPr>
          <a:lstStyle/>
          <a:p>
            <a:r>
              <a:rPr lang="el-GR" dirty="0"/>
              <a:t>Στις δυτικές αναπτυγμένες κοινωνίες οι έννοιες (κοινωνία, κοινότητα) κλείνουν ένα πολύπλοκο πλέγμα αλληλεπιδράσεων ανάμεσα σε άτομα, ομάδες και ευρύτερες συσσωματώσεις που συνδέονται με συμφέροντα, τρόπους συμπεριφοράς, αξίες και κανόνες, παράγωγα πάντοτε της εκβιομηχάνισης.</a:t>
            </a:r>
          </a:p>
          <a:p>
            <a:r>
              <a:rPr lang="el-GR" dirty="0"/>
              <a:t>Εδώ οι συνεκτικές δυνάμεις της κοινωνικής συλλογικότητας στηρίζονται και στην ατομική και στη συλλογική προσπάθεια που οργανώνεται από συγκεκριμένες εξισωτικές και ιεραρχικές τάσεις (Ελευθεράκης).</a:t>
            </a:r>
          </a:p>
        </p:txBody>
      </p:sp>
    </p:spTree>
    <p:extLst>
      <p:ext uri="{BB962C8B-B14F-4D97-AF65-F5344CB8AC3E}">
        <p14:creationId xmlns:p14="http://schemas.microsoft.com/office/powerpoint/2010/main" val="419489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484310" y="0"/>
            <a:ext cx="10018713" cy="6857999"/>
          </a:xfrm>
        </p:spPr>
        <p:txBody>
          <a:bodyPr>
            <a:normAutofit/>
          </a:bodyPr>
          <a:lstStyle/>
          <a:p>
            <a:r>
              <a:rPr lang="el-GR" dirty="0"/>
              <a:t>Στις αναπτυσσόμενες χώρες που η οργάνωση της κοινωνικής ζωής ακολουθεί ακόμη τις αρχές μιας ιεροκρατικής παράδοσης, το άτομο </a:t>
            </a:r>
            <a:r>
              <a:rPr lang="el-GR" dirty="0" err="1"/>
              <a:t>απορροφάται</a:t>
            </a:r>
            <a:r>
              <a:rPr lang="el-GR" dirty="0"/>
              <a:t> από τη συλλογικότητα, που αποτελεί και τη μόνη δύναμη κοινωνικών μετασχηματισμών.</a:t>
            </a:r>
          </a:p>
          <a:p>
            <a:r>
              <a:rPr lang="el-GR" dirty="0"/>
              <a:t>Η «κοινότητα» με την εσωτερική της ιεραρχία, την εθιμική της «νομοτέλεια», τους ηθικούς της κώδικες και τις παραδεδομένες αξίες, προηγούνταν του μέλους της και λειτουργούσε όχι τόσο γι’ αυτό, όσο χάριν μιας συνέχειας και μιας συνέπειας προς την παράδοση που είχε παραλάβει και όφειλε να παραδώσει στους επιγενόμενους.</a:t>
            </a:r>
          </a:p>
        </p:txBody>
      </p:sp>
    </p:spTree>
    <p:extLst>
      <p:ext uri="{BB962C8B-B14F-4D97-AF65-F5344CB8AC3E}">
        <p14:creationId xmlns:p14="http://schemas.microsoft.com/office/powerpoint/2010/main" val="1011434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84310" y="284748"/>
            <a:ext cx="10018713" cy="1752599"/>
          </a:xfrm>
        </p:spPr>
        <p:txBody>
          <a:bodyPr/>
          <a:lstStyle/>
          <a:p>
            <a:r>
              <a:rPr lang="el-GR" dirty="0"/>
              <a:t>Σήμερα</a:t>
            </a:r>
          </a:p>
        </p:txBody>
      </p:sp>
      <p:sp>
        <p:nvSpPr>
          <p:cNvPr id="3" name="Θέση περιεχομένου 2"/>
          <p:cNvSpPr>
            <a:spLocks noGrp="1"/>
          </p:cNvSpPr>
          <p:nvPr>
            <p:ph idx="1"/>
          </p:nvPr>
        </p:nvSpPr>
        <p:spPr>
          <a:xfrm>
            <a:off x="1484310" y="2037347"/>
            <a:ext cx="10018713" cy="3753853"/>
          </a:xfrm>
        </p:spPr>
        <p:txBody>
          <a:bodyPr/>
          <a:lstStyle/>
          <a:p>
            <a:r>
              <a:rPr lang="el-GR" dirty="0"/>
              <a:t>ιδιαίτερα ισχυρή εξάρτηση από την παράδοση</a:t>
            </a:r>
          </a:p>
          <a:p>
            <a:pPr marL="0" indent="0">
              <a:buNone/>
            </a:pPr>
            <a:endParaRPr lang="el-GR" dirty="0"/>
          </a:p>
          <a:p>
            <a:endParaRPr lang="el-GR" dirty="0"/>
          </a:p>
          <a:p>
            <a:r>
              <a:rPr lang="el-GR" dirty="0"/>
              <a:t>ικανότητα προσαρμογής στα νέα πολιτιστικά και τεχνολογικά δεδομένα. Η κοινωνική δυναμική δεν παραβλέπει ούτε και αδιαφορεί για τις εξελίξεις της τεχνολογίας, αφού συνήθως τέτοιες εξελίξεις σηματοδοτούν την πορεία του πολιτισμού.</a:t>
            </a:r>
          </a:p>
        </p:txBody>
      </p:sp>
      <p:sp>
        <p:nvSpPr>
          <p:cNvPr id="4" name="Συν 3"/>
          <p:cNvSpPr/>
          <p:nvPr/>
        </p:nvSpPr>
        <p:spPr>
          <a:xfrm>
            <a:off x="1732547" y="2967790"/>
            <a:ext cx="1171074" cy="113899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575466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84310" y="332874"/>
            <a:ext cx="10018713" cy="1046747"/>
          </a:xfrm>
        </p:spPr>
        <p:txBody>
          <a:bodyPr/>
          <a:lstStyle/>
          <a:p>
            <a:r>
              <a:rPr lang="el-GR" dirty="0"/>
              <a:t>Παραδείγματα συνύπαρξης</a:t>
            </a:r>
          </a:p>
        </p:txBody>
      </p:sp>
      <p:sp>
        <p:nvSpPr>
          <p:cNvPr id="3" name="Θέση περιεχομένου 2"/>
          <p:cNvSpPr>
            <a:spLocks noGrp="1"/>
          </p:cNvSpPr>
          <p:nvPr>
            <p:ph idx="1"/>
          </p:nvPr>
        </p:nvSpPr>
        <p:spPr>
          <a:xfrm>
            <a:off x="2341314" y="1010653"/>
            <a:ext cx="9850686" cy="5478379"/>
          </a:xfrm>
        </p:spPr>
        <p:txBody>
          <a:bodyPr>
            <a:noAutofit/>
          </a:bodyPr>
          <a:lstStyle/>
          <a:p>
            <a:pPr marL="0" indent="0">
              <a:buNone/>
            </a:pPr>
            <a:endParaRPr lang="el-GR" sz="3200" dirty="0"/>
          </a:p>
          <a:p>
            <a:r>
              <a:rPr lang="el-GR" sz="3200" dirty="0"/>
              <a:t>η παραδοσιακή και η σύγχρονη ηθική,</a:t>
            </a:r>
          </a:p>
          <a:p>
            <a:pPr marL="0" indent="0">
              <a:buNone/>
            </a:pPr>
            <a:endParaRPr lang="el-GR" sz="3200" dirty="0"/>
          </a:p>
          <a:p>
            <a:r>
              <a:rPr lang="el-GR" sz="3200" dirty="0"/>
              <a:t>η πατριαρχική και η πυρηνική οικογένεια,</a:t>
            </a:r>
          </a:p>
          <a:p>
            <a:pPr marL="0" indent="0">
              <a:buNone/>
            </a:pPr>
            <a:endParaRPr lang="el-GR" sz="3200" dirty="0"/>
          </a:p>
          <a:p>
            <a:r>
              <a:rPr lang="el-GR" sz="3200" dirty="0"/>
              <a:t>ο θρησκευτικός και ο πολιτικός γάμος,</a:t>
            </a:r>
          </a:p>
          <a:p>
            <a:pPr marL="0" indent="0">
              <a:buNone/>
            </a:pPr>
            <a:endParaRPr lang="el-GR" sz="3200" dirty="0"/>
          </a:p>
          <a:p>
            <a:r>
              <a:rPr lang="el-GR" sz="3200" dirty="0"/>
              <a:t>ο παγανισμός, τα θρησκεύματα της Ανατολής και ο Χριστιανισμός.</a:t>
            </a:r>
          </a:p>
        </p:txBody>
      </p:sp>
    </p:spTree>
    <p:extLst>
      <p:ext uri="{BB962C8B-B14F-4D97-AF65-F5344CB8AC3E}">
        <p14:creationId xmlns:p14="http://schemas.microsoft.com/office/powerpoint/2010/main" val="3302390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484310" y="256675"/>
            <a:ext cx="10018713" cy="6079958"/>
          </a:xfrm>
        </p:spPr>
        <p:txBody>
          <a:bodyPr>
            <a:normAutofit fontScale="92500"/>
          </a:bodyPr>
          <a:lstStyle/>
          <a:p>
            <a:r>
              <a:rPr lang="el-GR" dirty="0"/>
              <a:t>Η κοινωνικότητα, από ενστικτώδης τάση ένταξης του ατόμου - βρέφους στην ομάδα, μορφοποιείται προοδευτικά στην ηλικία των εφήβων σε συνειδητές ανάγκες επικοινωνίας, που τελικά εξελίσσονται σε «εξειδικευμένες μορφές επικοινωνίας».</a:t>
            </a:r>
          </a:p>
          <a:p>
            <a:pPr marL="0" indent="0">
              <a:buNone/>
            </a:pPr>
            <a:endParaRPr lang="el-GR" dirty="0"/>
          </a:p>
          <a:p>
            <a:r>
              <a:rPr lang="el-GR" dirty="0"/>
              <a:t>Στην περίπτωση των κοινωνιών η έμφυτη ανάγκη της κοινωνικότητας επιβάλλει την αναζήτηση κοινών συμβόλων επικοινωνίας για τη διαμόρφωση πλαισίου, μέσα στο οποίο θα εκφραστούν τα μέλη της κοινωνικής ομάδας και θα ικανοποιήσουν με αμοιβαιότητα τις θεμελιώδεις ανάγκες της βιολογικής, της συναισθηματικής και της κοινωνικής τους ζωής.</a:t>
            </a:r>
          </a:p>
          <a:p>
            <a:pPr marL="0" indent="0">
              <a:buNone/>
            </a:pPr>
            <a:endParaRPr lang="el-GR" dirty="0"/>
          </a:p>
          <a:p>
            <a:r>
              <a:rPr lang="el-GR" dirty="0"/>
              <a:t>Στο πλαίσιο αυτό εμφανίζονται προοδευτικά κοινωνικές τάσεις, από τις συναντήσεις των οποίων δημιουργούνται τα κίνητρα, που εξελικτικά θα μορφοποιήσουν το σύνολο των κοινωνικών θεσμών (σχηματοποιημένοι και επαναλαμβανόμενοι τρόποι συμπεριφοράς και δράσης) (Ελευθεράκης).</a:t>
            </a:r>
          </a:p>
        </p:txBody>
      </p:sp>
    </p:spTree>
    <p:extLst>
      <p:ext uri="{BB962C8B-B14F-4D97-AF65-F5344CB8AC3E}">
        <p14:creationId xmlns:p14="http://schemas.microsoft.com/office/powerpoint/2010/main" val="3393330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84311" y="685801"/>
            <a:ext cx="10018713" cy="629652"/>
          </a:xfrm>
        </p:spPr>
        <p:txBody>
          <a:bodyPr>
            <a:normAutofit fontScale="90000"/>
          </a:bodyPr>
          <a:lstStyle/>
          <a:p>
            <a:r>
              <a:rPr lang="el-GR" dirty="0"/>
              <a:t>Κοινωνία</a:t>
            </a:r>
            <a:br>
              <a:rPr lang="el-GR" dirty="0"/>
            </a:br>
            <a:endParaRPr lang="el-GR" dirty="0"/>
          </a:p>
        </p:txBody>
      </p:sp>
      <p:sp>
        <p:nvSpPr>
          <p:cNvPr id="3" name="Θέση περιεχομένου 2"/>
          <p:cNvSpPr>
            <a:spLocks noGrp="1"/>
          </p:cNvSpPr>
          <p:nvPr>
            <p:ph idx="1"/>
          </p:nvPr>
        </p:nvSpPr>
        <p:spPr>
          <a:xfrm>
            <a:off x="1484310" y="1171074"/>
            <a:ext cx="10018713" cy="5686925"/>
          </a:xfrm>
        </p:spPr>
        <p:txBody>
          <a:bodyPr>
            <a:normAutofit/>
          </a:bodyPr>
          <a:lstStyle/>
          <a:p>
            <a:r>
              <a:rPr lang="el-GR" dirty="0"/>
              <a:t>το </a:t>
            </a:r>
            <a:r>
              <a:rPr lang="el-GR" b="1" dirty="0"/>
              <a:t>σύνολο των ανθρώπων </a:t>
            </a:r>
            <a:r>
              <a:rPr lang="el-GR" dirty="0"/>
              <a:t>που </a:t>
            </a:r>
            <a:r>
              <a:rPr lang="el-GR" b="1" dirty="0"/>
              <a:t>συμβιώνουν </a:t>
            </a:r>
            <a:r>
              <a:rPr lang="el-GR" dirty="0"/>
              <a:t>σε κάποιον </a:t>
            </a:r>
            <a:r>
              <a:rPr lang="el-GR" b="1" i="1" dirty="0"/>
              <a:t>τόπο </a:t>
            </a:r>
            <a:r>
              <a:rPr lang="el-GR" dirty="0"/>
              <a:t>ή σε μία </a:t>
            </a:r>
            <a:r>
              <a:rPr lang="el-GR" i="1" dirty="0"/>
              <a:t>ιστορική </a:t>
            </a:r>
            <a:r>
              <a:rPr lang="el-GR" b="1" i="1" dirty="0"/>
              <a:t>περίοδο </a:t>
            </a:r>
            <a:r>
              <a:rPr lang="el-GR" dirty="0"/>
              <a:t>και μπορεί να σημαίνει όλη την ανθρωπότητα ή ομάδα ανθρώπων. </a:t>
            </a:r>
          </a:p>
          <a:p>
            <a:r>
              <a:rPr lang="el-GR" dirty="0"/>
              <a:t>η </a:t>
            </a:r>
            <a:r>
              <a:rPr lang="el-GR" b="1" dirty="0"/>
              <a:t>διαρκής στον χρόνο συνεργατική ομάδα</a:t>
            </a:r>
            <a:r>
              <a:rPr lang="el-GR" dirty="0"/>
              <a:t>, τα </a:t>
            </a:r>
            <a:r>
              <a:rPr lang="el-GR" b="1" i="1" dirty="0"/>
              <a:t>μέλη </a:t>
            </a:r>
            <a:r>
              <a:rPr lang="el-GR" dirty="0"/>
              <a:t>της οποίας ανέπτυξαν </a:t>
            </a:r>
            <a:r>
              <a:rPr lang="el-GR" b="1" dirty="0"/>
              <a:t>οργανωμένα </a:t>
            </a:r>
            <a:r>
              <a:rPr lang="el-GR" b="1" i="1" dirty="0"/>
              <a:t>πρότυπα σχέσεων </a:t>
            </a:r>
            <a:r>
              <a:rPr lang="el-GR" dirty="0"/>
              <a:t>(κοινωνικοί θεσμοί: Πολιτικοί θεσμοί Οικονομικοί θεσμοί Εκπαιδευτικοί θεσμοί Οικογενειακοί θεσμοί Θρησκευτικοί θεσμοί  ) μέσω της διαρκούς </a:t>
            </a:r>
            <a:r>
              <a:rPr lang="el-GR" b="1" i="1" dirty="0"/>
              <a:t>αλληλεπίδρασής </a:t>
            </a:r>
            <a:r>
              <a:rPr lang="el-GR" dirty="0"/>
              <a:t>τους </a:t>
            </a:r>
          </a:p>
          <a:p>
            <a:endParaRPr lang="el-GR" u="sng" dirty="0"/>
          </a:p>
        </p:txBody>
      </p:sp>
    </p:spTree>
    <p:extLst>
      <p:ext uri="{BB962C8B-B14F-4D97-AF65-F5344CB8AC3E}">
        <p14:creationId xmlns:p14="http://schemas.microsoft.com/office/powerpoint/2010/main" val="31239513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άλλαξη">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docProps/app.xml><?xml version="1.0" encoding="utf-8"?>
<Properties xmlns="http://schemas.openxmlformats.org/officeDocument/2006/extended-properties" xmlns:vt="http://schemas.openxmlformats.org/officeDocument/2006/docPropsVTypes">
  <Template>TM03457496[[fn=Παράλλαξη]]</Template>
  <TotalTime>31</TotalTime>
  <Words>560</Words>
  <Application>Microsoft Office PowerPoint</Application>
  <PresentationFormat>Ευρεία οθόνη</PresentationFormat>
  <Paragraphs>35</Paragraphs>
  <Slides>9</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9</vt:i4>
      </vt:variant>
    </vt:vector>
  </HeadingPairs>
  <TitlesOfParts>
    <vt:vector size="12" baseType="lpstr">
      <vt:lpstr>Arial</vt:lpstr>
      <vt:lpstr>Corbel</vt:lpstr>
      <vt:lpstr>Παράλλαξη</vt:lpstr>
      <vt:lpstr>Κοινωνικότητα, κοινωνία, κοινότητα</vt:lpstr>
      <vt:lpstr>Τι είναι η κοινωνικότητα;</vt:lpstr>
      <vt:lpstr>Το έλλογο άνοιγμα του εγώ ώστε να συμπεριλάβει το εσύ στην προοπτική δημιουργίας και έκφρασης τους εμείς.  Αποτελεί εσωτερική παρόρμηση με σκοπό την επικοινωνία με τους άλλους και τη μορφοποίηση διαφορετικών συλλογικοτήτων της κοινωνικής ζωής</vt:lpstr>
      <vt:lpstr>Κοινωνία, κοινότητα</vt:lpstr>
      <vt:lpstr>Παρουσίαση του PowerPoint</vt:lpstr>
      <vt:lpstr>Σήμερα</vt:lpstr>
      <vt:lpstr>Παραδείγματα συνύπαρξης</vt:lpstr>
      <vt:lpstr>Παρουσίαση του PowerPoint</vt:lpstr>
      <vt:lpstr>Κοινωνία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Κοινωνικότητα, κοινωνία, κοινότητα</dc:title>
  <dc:creator>Noone</dc:creator>
  <cp:lastModifiedBy>ΜΑΡΙΟΣ ΚΟΥΚΟΥΝΑΡΑΣ ΛΙΑΓΚΗΣ</cp:lastModifiedBy>
  <cp:revision>5</cp:revision>
  <dcterms:created xsi:type="dcterms:W3CDTF">2020-02-27T05:21:15Z</dcterms:created>
  <dcterms:modified xsi:type="dcterms:W3CDTF">2021-04-01T04:38:11Z</dcterms:modified>
</cp:coreProperties>
</file>