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>
        <p:scale>
          <a:sx n="100" d="100"/>
          <a:sy n="100" d="100"/>
        </p:scale>
        <p:origin x="-5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6/04/2014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://www.businessmodelgeneration.com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85432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5446713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94957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5454651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4160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/>
                <a:gridCol w="1767840"/>
                <a:gridCol w="883920"/>
                <a:gridCol w="883920"/>
                <a:gridCol w="1767840"/>
                <a:gridCol w="1767840"/>
              </a:tblGrid>
              <a:tr h="24765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Write directly to the canvas…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Or use the post-it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™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note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…or both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219200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   Cost Structure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11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48" name="Group 247"/>
          <p:cNvGrpSpPr/>
          <p:nvPr/>
        </p:nvGrpSpPr>
        <p:grpSpPr>
          <a:xfrm>
            <a:off x="3886200" y="2057400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Double click on the post-it™ to edit. Recolour it using the picture format tools.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67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Business Model Canvas - </vt:lpstr>
    </vt:vector>
  </TitlesOfParts>
  <Company>World Vision Australia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Fa</cp:lastModifiedBy>
  <cp:revision>46</cp:revision>
  <dcterms:created xsi:type="dcterms:W3CDTF">2011-03-15T01:24:59Z</dcterms:created>
  <dcterms:modified xsi:type="dcterms:W3CDTF">2014-04-06T19:56:46Z</dcterms:modified>
</cp:coreProperties>
</file>