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9" r:id="rId3"/>
    <p:sldId id="266" r:id="rId4"/>
    <p:sldId id="260" r:id="rId5"/>
    <p:sldId id="263" r:id="rId6"/>
    <p:sldId id="264" r:id="rId7"/>
    <p:sldId id="269" r:id="rId8"/>
    <p:sldId id="267" r:id="rId9"/>
    <p:sldId id="271" r:id="rId10"/>
    <p:sldId id="257" r:id="rId11"/>
    <p:sldId id="265" r:id="rId12"/>
    <p:sldId id="262" r:id="rId13"/>
    <p:sldId id="270" r:id="rId14"/>
    <p:sldId id="258" r:id="rId15"/>
    <p:sldId id="268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ADEF82-4AE8-A8DF-0A91-18A8C45A2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7155039-45AF-FE32-1EC2-E954E0459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E61166-BD49-E20D-8E54-BA3455AE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F1ABAD-205C-F47F-2599-611D4129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3677C25-3334-0978-A31D-BEABCC7F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43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389AAE-6CAE-8C0C-3BD4-7746BA33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FB36D34-7071-4854-F920-A32A55DA6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49F857-04ED-0BA3-F56A-325613050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51D93F3-E547-B813-6876-2E84BBAD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2B8C756-24D1-01ED-356E-71694859C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071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7EDFFF8-2D3B-78F8-DD37-29D210C25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537771D-C111-317F-7704-025543C24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F4AB56-83C3-37B3-A2B9-30AA5C96C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A17D7B-B2AA-CB38-011D-ECBE9378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7B52856-27AC-6767-BB52-4787C228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2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CDFFEF-75C0-D507-9F60-B4968287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B1A095-ADF2-5338-1170-DDBAECFFD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0F2CA64-A710-F629-0EF4-A5C7259C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AC112CA-E10F-4468-9B8C-D9BCB8781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EF932E-9D28-F1A4-0261-2E8B53E36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70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F79013-11A0-B0C1-CA6B-92B2E2705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4C36BCA-C40F-629E-72B8-927AD2B00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FEF7FFF-C160-82C2-B562-44B7F1882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869968-F47A-862B-366A-F7D42A9DB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3B51478-1060-3A7D-0988-30211A60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60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A20A74-8FBF-B4A1-0805-63CEC7DD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974ACD-9097-C017-310C-CA95C4298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FD8FE66-A80B-EA8D-3300-997B08C8F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8AC2C33-9DB8-7D2E-2119-3FB6816E2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BCBF02-1F25-1C60-EDB5-46796218A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2C338CF-C732-EAF5-EC87-AFBB87BA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772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288568-E2A2-FCE7-883B-D4BEF64AD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96A5F2F-F691-097B-0A1A-E8BA5D143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6D07F73-5D3B-5353-0AA9-A0DCBB7F6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58E7192-BA42-2CE0-EDFD-F271BCBA3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6EAF941-0D8B-860C-01C8-B2C49EF8C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C6C5190-A616-C637-48FA-EB7E08109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067651E-3983-BC7E-ABDE-F7D07F79C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D9753A7-68CF-2291-A4C0-9749E511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01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3576BF-2A84-8984-A3D0-9B868386D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9751EC3-AD5B-BEC7-7FEF-4A777D511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C132736-893A-38BF-EB76-AF8B1FA0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ED28852-AE09-C2E1-E49A-143AD69F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51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4D2BAA8-4D33-B2FF-563D-2401D5B6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98F287B-EF58-DDE9-2228-FA3742773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7789EE6-21A0-4333-AC1B-41F35376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895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AE1ADA-8DE3-DA16-454A-6B8BEFC45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BC2FA9-B0C5-6A41-B30B-7C751A577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645FF19-6228-7004-C633-B6906F1E6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695BA76-518F-4AE2-A7E8-8366193E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A6213EB-9D79-7C03-81DC-96AD65B5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EF057D8-AB69-F999-AE3A-1B4A1AFC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79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40F201-519C-322E-6340-D586F8C0C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27F2A25-1FD7-7BEC-D608-089AF2CBD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5E86921-2D1A-3A65-B30F-73691B3CF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98D3DAF-EB80-6621-97F9-667B9AE3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386CABC-01DA-D5FC-8838-C6661517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0A54E3F-0F4D-EB92-1756-1D165EA9B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15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3FD1630-3826-2CAE-395E-AF80F3491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1A4DC4C-18AE-5DDE-F4CC-0B6E3DE55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733307-0682-4704-A156-935415BED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D8119-B859-6D4D-AEC2-211F9400AB26}" type="datetimeFigureOut">
              <a:rPr lang="el-GR" smtClean="0"/>
              <a:t>15/5/23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99BCB86-8BDE-0F6E-A61D-A9E5B467C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B48735-7BD5-482B-37AE-E45262A89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35D8-15FA-1F41-9AA9-B22A34990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25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10354AA-78C4-A2BF-2797-2E65F852F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0716" y="0"/>
            <a:ext cx="52497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32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4A9EA029-C377-A613-04ED-8FED46289F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994484" y="0"/>
            <a:ext cx="44396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2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97839BF-A021-2A1A-C21A-9250585875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85" r="10800"/>
          <a:stretch/>
        </p:blipFill>
        <p:spPr>
          <a:xfrm>
            <a:off x="3513221" y="0"/>
            <a:ext cx="51856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914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5B60FCF-1D72-7862-8903-D953A343F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210" y="721895"/>
            <a:ext cx="5895473" cy="539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2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70C37F3-2BD7-DB16-F4D0-481215B9C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5641"/>
            <a:ext cx="12192000" cy="462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47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F39AFD1-5365-7A48-3278-4A0773F82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4168" y="0"/>
            <a:ext cx="46582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7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BDA04AB-1683-A2C0-08D7-219ECD3CC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096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31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66ADD05-580C-2D72-439C-EE7F95A25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3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8F93AE35-27BA-B41D-4134-36AB4B375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274" y="0"/>
            <a:ext cx="96974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51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8255645E-E7D9-DF47-2F5E-E102CF582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568" y="0"/>
            <a:ext cx="50051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50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F1ADE17E-5BE9-37E4-C94A-D99F56FCA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258" y="0"/>
            <a:ext cx="97094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56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CB595D85-5AD4-1705-FB49-AFDA25334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600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8EC2678-0809-6940-63D9-0DC39C3F5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7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AD2F9D35-0125-6749-8DF0-71E5FF0A7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971" y="0"/>
            <a:ext cx="53071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4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F1AB46C2-257F-1567-2519-9E266C40E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889000"/>
            <a:ext cx="25908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17978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Ευρεία οθόνη</PresentationFormat>
  <Paragraphs>0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ΔΗΜΗΤΡΗΣ ΠΑΥΛΟΠΟΥΛΟΣ</dc:creator>
  <cp:lastModifiedBy>ΔΗΜΗΤΡΗΣ ΠΑΥΛΟΠΟΥΛΟΣ</cp:lastModifiedBy>
  <cp:revision>4</cp:revision>
  <dcterms:created xsi:type="dcterms:W3CDTF">2023-05-15T04:57:52Z</dcterms:created>
  <dcterms:modified xsi:type="dcterms:W3CDTF">2023-05-15T05:15:06Z</dcterms:modified>
</cp:coreProperties>
</file>