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75" d="100"/>
          <a:sy n="75" d="100"/>
        </p:scale>
        <p:origin x="1016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94A977-DA6E-422F-85F2-8C2F504BB376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4CA9D2-B686-4B02-B1C7-8CB2D43FDEFE}" type="datetimeFigureOut">
              <a:rPr lang="el-GR" smtClean="0"/>
              <a:t>13/10/2021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628. </a:t>
            </a:r>
            <a:r>
              <a:rPr lang="el-GR" dirty="0" err="1"/>
              <a:t>Θεατροπαιδαγωγικά</a:t>
            </a:r>
            <a:r>
              <a:rPr lang="el-GR" dirty="0"/>
              <a:t> προγράμματα: </a:t>
            </a:r>
            <a:br>
              <a:rPr lang="el-GR" dirty="0"/>
            </a:br>
            <a:r>
              <a:rPr lang="el-GR" dirty="0"/>
              <a:t>Επινόηση,  σχεδιασμός, εφαρμογή</a:t>
            </a:r>
            <a:br>
              <a:rPr lang="el-GR" dirty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 err="1"/>
              <a:t>ζ΄</a:t>
            </a:r>
            <a:r>
              <a:rPr lang="el-GR" sz="3200" dirty="0"/>
              <a:t>  εξάμηνο </a:t>
            </a:r>
          </a:p>
          <a:p>
            <a:pPr marL="0" indent="0" algn="ctr">
              <a:buNone/>
            </a:pPr>
            <a:r>
              <a:rPr lang="el-GR" sz="3200" dirty="0"/>
              <a:t>σεμινάριο, εργαστηριακό με περιορισμένο αριθμό φοιτητών/τριών</a:t>
            </a:r>
          </a:p>
          <a:p>
            <a:pPr marL="0" indent="0" algn="ctr">
              <a:buNone/>
            </a:pPr>
            <a:r>
              <a:rPr lang="el-GR" sz="3200" dirty="0"/>
              <a:t>    Π. Γιαννούλη</a:t>
            </a: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4402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Στάδια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5256624"/>
          </a:xfrm>
        </p:spPr>
        <p:txBody>
          <a:bodyPr>
            <a:noAutofit/>
          </a:bodyPr>
          <a:lstStyle/>
          <a:p>
            <a:r>
              <a:rPr lang="el-GR" sz="3200" dirty="0"/>
              <a:t>Προετοιμασία-συγκρότηση ομάδας, </a:t>
            </a:r>
          </a:p>
          <a:p>
            <a:r>
              <a:rPr lang="el-GR" sz="3200" dirty="0"/>
              <a:t>Ανάπτυξη δεξιοτήτων εμψύχωσης</a:t>
            </a:r>
          </a:p>
          <a:p>
            <a:r>
              <a:rPr lang="el-GR" sz="3200" dirty="0"/>
              <a:t>Βιωματική προσέγγιση τεχνικών θεάτρου/ δράματος </a:t>
            </a:r>
          </a:p>
          <a:p>
            <a:r>
              <a:rPr lang="el-GR" sz="3200" dirty="0"/>
              <a:t>Αναζήτηση θέματος και έρευνα </a:t>
            </a:r>
          </a:p>
          <a:p>
            <a:r>
              <a:rPr lang="el-GR" sz="3200" dirty="0"/>
              <a:t>Αναζήτηση κατάλληλων θεατρικών δραστηριοτήτων για κάθε θέμα</a:t>
            </a:r>
          </a:p>
          <a:p>
            <a:r>
              <a:rPr lang="el-GR" sz="3200" dirty="0"/>
              <a:t>Συγγραφή που προκύπτει από αυτοσχεδιασμούς  (ή διασκευή προσαρμογή, ιστορίας) </a:t>
            </a:r>
          </a:p>
        </p:txBody>
      </p:sp>
    </p:spTree>
    <p:extLst>
      <p:ext uri="{BB962C8B-B14F-4D97-AF65-F5344CB8AC3E}">
        <p14:creationId xmlns:p14="http://schemas.microsoft.com/office/powerpoint/2010/main" val="256113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παραγωγή ενός  ΘΠ προγράμματος</a:t>
            </a:r>
          </a:p>
          <a:p>
            <a:r>
              <a:rPr lang="el-GR" sz="4000" dirty="0"/>
              <a:t>παρουσίαση</a:t>
            </a:r>
          </a:p>
          <a:p>
            <a:r>
              <a:rPr lang="el-GR" sz="4000" dirty="0"/>
              <a:t>καταγραφή </a:t>
            </a:r>
          </a:p>
          <a:p>
            <a:r>
              <a:rPr lang="el-GR" sz="4000" dirty="0"/>
              <a:t>Εκπαιδευτικό υλικό </a:t>
            </a:r>
          </a:p>
          <a:p>
            <a:pPr marL="0" lvl="0" indent="0" algn="ctr">
              <a:buNone/>
            </a:pPr>
            <a:r>
              <a:rPr lang="el-GR" sz="4000" dirty="0"/>
              <a:t>Ομαδική Εργασία</a:t>
            </a:r>
            <a:endParaRPr lang="en-GB" sz="40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C:\Users\BETTY\Documents\ΕΚΠΑ\628\ΕΙΡΗΝΟΠΟΙΟΣ ΦΩΤΟ[(002478)2020-10-08-09-07-34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3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μαθήματος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43608" y="1659285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/>
              <a:t>Σκοπός του μαθήματος είναι να εξοικειωθούν οι φοιτητές και οι φοιτήτριες με τη διαδικασία δημιουργίας ενός </a:t>
            </a:r>
            <a:r>
              <a:rPr lang="el-GR" sz="4000" dirty="0" err="1"/>
              <a:t>θεατροπαιδαγωγικού</a:t>
            </a:r>
            <a:r>
              <a:rPr lang="el-GR" sz="4000" dirty="0"/>
              <a:t> προγράμματος (Θ.Π.). </a:t>
            </a:r>
          </a:p>
        </p:txBody>
      </p:sp>
    </p:spTree>
    <p:extLst>
      <p:ext uri="{BB962C8B-B14F-4D97-AF65-F5344CB8AC3E}">
        <p14:creationId xmlns:p14="http://schemas.microsoft.com/office/powerpoint/2010/main" val="199201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Theatre in Education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dirty="0"/>
              <a:t>Προέλευση </a:t>
            </a:r>
            <a:r>
              <a:rPr lang="en-US" sz="4000" dirty="0"/>
              <a:t>Belgrade Theatre 1965</a:t>
            </a:r>
          </a:p>
          <a:p>
            <a:pPr marL="0" indent="0" algn="ctr">
              <a:buNone/>
            </a:pPr>
            <a:r>
              <a:rPr lang="el-GR" sz="4000" dirty="0"/>
              <a:t>Ένωση Θεάτρου και Παιδαγωγικής</a:t>
            </a:r>
          </a:p>
          <a:p>
            <a:pPr marL="0" indent="0" algn="ctr">
              <a:buNone/>
            </a:pPr>
            <a:r>
              <a:rPr lang="el-GR" sz="4000" dirty="0"/>
              <a:t>Ή το Θέατρο στην υπηρεσία της εκπαίδευσης</a:t>
            </a:r>
          </a:p>
          <a:p>
            <a:pPr marL="0" indent="0" algn="ctr">
              <a:buNone/>
            </a:pPr>
            <a:r>
              <a:rPr lang="el-GR" sz="4000" dirty="0"/>
              <a:t>Εξαπλώθηκε ως φιλοσοφία και πρακτική σε όλο τον κόσμο </a:t>
            </a:r>
          </a:p>
          <a:p>
            <a:pPr marL="0" indent="0" algn="ctr">
              <a:buNone/>
            </a:pP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7651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περιλαμβάνει: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/>
              <a:t>Διερεύνηση ενός θέματος που αφορά τη ζωή των παιδιών ή του κόσμου που ζουν (κοινωνικό, περιβαλλοντικό θέμα, κ.ά.). </a:t>
            </a:r>
          </a:p>
          <a:p>
            <a:pPr marL="0" indent="0">
              <a:buNone/>
            </a:pPr>
            <a:r>
              <a:rPr lang="el-GR" sz="3600" dirty="0"/>
              <a:t>Επινοημένο Θέατρο αυτοσχεδιασμοί-δόμηση θεατρικής  παράστασης </a:t>
            </a:r>
          </a:p>
          <a:p>
            <a:pPr marL="0" indent="0">
              <a:buNone/>
            </a:pPr>
            <a:r>
              <a:rPr lang="el-GR" sz="3600" dirty="0"/>
              <a:t>Εκπαιδευτικό υλικό-θεατρικές δραστηριότητες πριν ή/και μετά την παράσταση</a:t>
            </a:r>
          </a:p>
        </p:txBody>
      </p:sp>
    </p:spTree>
    <p:extLst>
      <p:ext uri="{BB962C8B-B14F-4D97-AF65-F5344CB8AC3E}">
        <p14:creationId xmlns:p14="http://schemas.microsoft.com/office/powerpoint/2010/main" val="204119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BETTY\Documents\ΕΚΠΑ\628\ΕΙΡΗΝΟΠΟΙΟΣ ΦΩΤΟ[(000360)2020-10-08-09-33-1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Προέλευση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Θέατρο -Βασίστηκε στην εξέλιξη της δουλειάς Μπρεχτ, </a:t>
            </a:r>
            <a:r>
              <a:rPr lang="el-GR" sz="3200" dirty="0" err="1"/>
              <a:t>Μποάλ</a:t>
            </a:r>
            <a:r>
              <a:rPr lang="el-GR" sz="3200" dirty="0"/>
              <a:t> και στη σύνδεση του θεάτρου με τη δυνατότητα κοινωνικής αλλαγής </a:t>
            </a:r>
          </a:p>
          <a:p>
            <a:r>
              <a:rPr lang="el-GR" sz="3200" dirty="0"/>
              <a:t>-Εκπαίδευση-</a:t>
            </a:r>
            <a:r>
              <a:rPr lang="el-GR" sz="3200" dirty="0" err="1"/>
              <a:t>αναγνωρίστηκ</a:t>
            </a:r>
            <a:r>
              <a:rPr lang="el-GR" sz="3200" dirty="0"/>
              <a:t>ε ο ρόλος του θεάτρου στην εκπαιδευτική διαδικασία (βοηθά τα παιδιά να καταλάβουν τον κόσμο που ζουν-συμμετοχική μάθηση, παιδοκεντρική, ενεργητική) </a:t>
            </a:r>
          </a:p>
        </p:txBody>
      </p:sp>
    </p:spTree>
    <p:extLst>
      <p:ext uri="{BB962C8B-B14F-4D97-AF65-F5344CB8AC3E}">
        <p14:creationId xmlns:p14="http://schemas.microsoft.com/office/powerpoint/2010/main" val="122685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Στόχος για τα παιδιά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Βασικό στοιχείο του η συμμετοχή των παιδιών στη δράση </a:t>
            </a:r>
          </a:p>
          <a:p>
            <a:r>
              <a:rPr lang="el-GR" sz="3600" dirty="0"/>
              <a:t>Προκαλούν χαρακτήρες , συμβουλεύουν </a:t>
            </a:r>
          </a:p>
          <a:p>
            <a:r>
              <a:rPr lang="el-GR" sz="3600" dirty="0"/>
              <a:t>Βιώνουν τα προβλήματα , τις δυσκολίες του χαρακτήρα </a:t>
            </a:r>
          </a:p>
          <a:p>
            <a:r>
              <a:rPr lang="el-GR" sz="3600" dirty="0"/>
              <a:t>Βρίσκουν δικές τους λύσεις </a:t>
            </a:r>
          </a:p>
        </p:txBody>
      </p:sp>
    </p:spTree>
    <p:extLst>
      <p:ext uri="{BB962C8B-B14F-4D97-AF65-F5344CB8AC3E}">
        <p14:creationId xmlns:p14="http://schemas.microsoft.com/office/powerpoint/2010/main" val="154064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Ρόλος ηθοποιού –παιδαγωγού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 </a:t>
            </a:r>
            <a:r>
              <a:rPr lang="el-GR" sz="4000" dirty="0" err="1"/>
              <a:t>θεατροπαιδαγωγός</a:t>
            </a:r>
            <a:r>
              <a:rPr lang="el-GR" sz="4000" dirty="0"/>
              <a:t> ή ηθοποιός-παιδαγωγός πρέπει να ανακαλεί τις δεξιότητες που του δίνει το θέατρο αλλά και τις δεξιότητες και πηγές του παιδαγωγού. </a:t>
            </a:r>
          </a:p>
          <a:p>
            <a:r>
              <a:rPr lang="el-GR" sz="4000" dirty="0"/>
              <a:t>Έμφαση στο θεατρικό γεγονός </a:t>
            </a:r>
          </a:p>
        </p:txBody>
      </p:sp>
    </p:spTree>
    <p:extLst>
      <p:ext uri="{BB962C8B-B14F-4D97-AF65-F5344CB8AC3E}">
        <p14:creationId xmlns:p14="http://schemas.microsoft.com/office/powerpoint/2010/main" val="27048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236</TotalTime>
  <Words>282</Words>
  <Application>Microsoft Office PowerPoint</Application>
  <PresentationFormat>Προβολή στην οθόνη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Γειτνίαση</vt:lpstr>
      <vt:lpstr> 628. Θεατροπαιδαγωγικά προγράμματα:  Επινόηση,  σχεδιασμός, εφαρμογή </vt:lpstr>
      <vt:lpstr>Παρουσίαση του PowerPoint</vt:lpstr>
      <vt:lpstr>Σκοπός μαθήματος </vt:lpstr>
      <vt:lpstr> Theatre in Education(TiE  </vt:lpstr>
      <vt:lpstr>Τι περιλαμβάνει:</vt:lpstr>
      <vt:lpstr>Παρουσίαση του PowerPoint</vt:lpstr>
      <vt:lpstr>                  Προέλευση </vt:lpstr>
      <vt:lpstr>      Στόχος για τα παιδιά </vt:lpstr>
      <vt:lpstr>Ρόλος ηθοποιού –παιδαγωγού</vt:lpstr>
      <vt:lpstr>Στάδια </vt:lpstr>
      <vt:lpstr>Αξιολόγηση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BETTY</dc:creator>
  <cp:lastModifiedBy>PANAGIOTA GIANNOULI</cp:lastModifiedBy>
  <cp:revision>23</cp:revision>
  <dcterms:created xsi:type="dcterms:W3CDTF">2018-10-03T18:15:18Z</dcterms:created>
  <dcterms:modified xsi:type="dcterms:W3CDTF">2021-10-13T09:06:10Z</dcterms:modified>
</cp:coreProperties>
</file>