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81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204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5208-7A45-4DF8-84C8-65FAE59DAB5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AA03A-7941-441F-B8CE-FEE800FB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5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AA03A-7941-441F-B8CE-FEE800FB4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3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9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0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CD3D-7F05-4E84-8A5D-A1ED4517C76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05CE-45D6-4701-A03E-51759CC4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5291" y="191589"/>
            <a:ext cx="9144000" cy="906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File(s) &amp; Directories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89" y="953998"/>
            <a:ext cx="11773988" cy="4503417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Files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are logical units of information created by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processes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To keep track of files, file systems normally have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directories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folders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which are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themselves files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  Hierarchical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ree-based structures.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136" y="2259302"/>
            <a:ext cx="7055462" cy="443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1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893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File names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814" y="489396"/>
            <a:ext cx="11431931" cy="636860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Unique file name in each directory.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Pathname: the name of the file along with the path from the working directory, e.g. the file </a:t>
            </a:r>
            <a:r>
              <a:rPr lang="en-US" dirty="0" smtClean="0">
                <a:solidFill>
                  <a:srgbClr val="FF0000"/>
                </a:solidFill>
              </a:rPr>
              <a:t>list1.c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 the directory </a:t>
            </a:r>
            <a:r>
              <a:rPr lang="en-US" dirty="0" err="1" smtClean="0">
                <a:solidFill>
                  <a:srgbClr val="FF0000"/>
                </a:solidFill>
              </a:rPr>
              <a:t>reisis</a:t>
            </a:r>
            <a:r>
              <a:rPr lang="en-US" dirty="0" smtClean="0">
                <a:solidFill>
                  <a:srgbClr val="FF0000"/>
                </a:solidFill>
              </a:rPr>
              <a:t>/year3/computing2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has the unique pathname </a:t>
            </a:r>
            <a:r>
              <a:rPr lang="en-US" dirty="0" err="1" smtClean="0">
                <a:solidFill>
                  <a:srgbClr val="FF0000"/>
                </a:solidFill>
              </a:rPr>
              <a:t>reisis</a:t>
            </a:r>
            <a:r>
              <a:rPr lang="en-US" dirty="0" smtClean="0">
                <a:solidFill>
                  <a:srgbClr val="FF0000"/>
                </a:solidFill>
              </a:rPr>
              <a:t>/year3/computing2/list1.c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 the entire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reisis</a:t>
            </a:r>
            <a:r>
              <a:rPr lang="en-US" dirty="0" smtClean="0">
                <a:solidFill>
                  <a:srgbClr val="FF0000"/>
                </a:solidFill>
              </a:rPr>
              <a:t>/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directory system (tree property).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Unique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absolute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(root/…/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usr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reisis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/…/list1) and consequently,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relative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from the working directory e.g. year3 (year3/…/list1) pathname for each file.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Shared files: use the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link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command to let a file have 2 path names. In this case we create a Directed Acyclic Graph (DAG).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778" y="3994830"/>
            <a:ext cx="4001271" cy="262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1155127"/>
            <a:ext cx="6858000" cy="9168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5539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159"/>
            <a:ext cx="10515600" cy="427355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Reading &amp; Writing into a file</a:t>
            </a:r>
            <a:endParaRPr 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3" y="545465"/>
            <a:ext cx="11980817" cy="616884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There are two semaphores: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protecting the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file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 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protecting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b="1" i="1" dirty="0" err="1" smtClean="0">
                <a:solidFill>
                  <a:schemeClr val="accent5">
                    <a:lumMod val="75000"/>
                  </a:schemeClr>
                </a:solidFill>
              </a:rPr>
              <a:t>user_counter</a:t>
            </a:r>
            <a:endParaRPr lang="en-US" b="1" i="1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Open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file						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Close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file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If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read						 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read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begin							begin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wait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(S)						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wait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 increment(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user_counter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    decrement(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user_counter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if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user_counter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==1 wait(W)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if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user_counter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==0 signal(W)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signal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(S)						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signal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(S)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end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						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lse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wait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(W)						else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signal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(W)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9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168</Words>
  <Application>Microsoft Office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File(s) &amp; Directories</vt:lpstr>
      <vt:lpstr>File names </vt:lpstr>
      <vt:lpstr>PowerPoint Presentation</vt:lpstr>
      <vt:lpstr>Reading &amp; Writing into a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</dc:title>
  <dc:creator>Dionysis Reisis</dc:creator>
  <cp:lastModifiedBy>Dionysis Reisis</cp:lastModifiedBy>
  <cp:revision>116</cp:revision>
  <dcterms:created xsi:type="dcterms:W3CDTF">2019-10-15T15:59:52Z</dcterms:created>
  <dcterms:modified xsi:type="dcterms:W3CDTF">2020-05-04T17:25:15Z</dcterms:modified>
</cp:coreProperties>
</file>