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5FD6-199B-454A-8278-1EAA83412DCE}" type="datetimeFigureOut">
              <a:rPr lang="el-GR" smtClean="0"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95680-551A-4CEA-8069-C4B9224BAF7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θρησκευτική ανάπτυξη του εφήβου</a:t>
            </a:r>
            <a:br>
              <a:rPr lang="el-GR" dirty="0" smtClean="0"/>
            </a:br>
            <a:r>
              <a:rPr lang="el-GR" dirty="0" smtClean="0">
                <a:solidFill>
                  <a:srgbClr val="FF0000"/>
                </a:solidFill>
              </a:rPr>
              <a:t>μάθημα επάρκειας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/>
          <a:lstStyle/>
          <a:p>
            <a:r>
              <a:rPr lang="el-GR" dirty="0" smtClean="0"/>
              <a:t>Μάριος Κουκουνάρας Λιάγκης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Εγώ και ο εαυτός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Αστυνομική ταυτότητα</a:t>
            </a:r>
          </a:p>
          <a:p>
            <a:r>
              <a:rPr lang="el-GR" dirty="0" smtClean="0"/>
              <a:t>Ποιος την εκδίδει;</a:t>
            </a:r>
          </a:p>
          <a:p>
            <a:r>
              <a:rPr lang="el-GR" dirty="0" smtClean="0"/>
              <a:t>Μέχρι πότε ισχύει;</a:t>
            </a:r>
          </a:p>
          <a:p>
            <a:r>
              <a:rPr lang="el-GR" dirty="0" smtClean="0"/>
              <a:t>Μπορο</a:t>
            </a:r>
            <a:r>
              <a:rPr lang="el-GR" dirty="0"/>
              <a:t>ύ</a:t>
            </a:r>
            <a:r>
              <a:rPr lang="el-GR" dirty="0" smtClean="0"/>
              <a:t>με να τη χάσουμε;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ταυτότητα</a:t>
            </a:r>
            <a:endParaRPr lang="el-GR" dirty="0"/>
          </a:p>
        </p:txBody>
      </p:sp>
      <p:pic>
        <p:nvPicPr>
          <p:cNvPr id="4" name="3 - Θέση περιεχομένου" descr="santikaih_633_4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844824"/>
            <a:ext cx="6759125" cy="402557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εαυτός βρίσκεται σε συνεχή εξωτερικό και εσωτερικό </a:t>
            </a:r>
            <a:r>
              <a:rPr lang="el-GR" dirty="0" err="1" smtClean="0"/>
              <a:t>διάλογο=ταυτοποίηση</a:t>
            </a:r>
            <a:endParaRPr lang="el-GR" dirty="0" smtClean="0"/>
          </a:p>
          <a:p>
            <a:r>
              <a:rPr lang="el-GR" dirty="0" smtClean="0"/>
              <a:t>Πότε αρχίζει και πότε τελειώνει;</a:t>
            </a:r>
          </a:p>
          <a:p>
            <a:r>
              <a:rPr lang="el-GR" dirty="0" smtClean="0"/>
              <a:t>Τι παίζει ρόλο στη διαδικασία;</a:t>
            </a:r>
            <a:endParaRPr lang="el-GR" dirty="0"/>
          </a:p>
          <a:p>
            <a:r>
              <a:rPr lang="el-GR" dirty="0" smtClean="0"/>
              <a:t>Ποιος παίζει ρόλο </a:t>
            </a:r>
            <a:r>
              <a:rPr lang="el-GR" dirty="0" smtClean="0"/>
              <a:t>στη διαδικασία;</a:t>
            </a:r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Πώς </a:t>
            </a:r>
            <a:r>
              <a:rPr lang="el-GR" dirty="0" err="1" smtClean="0"/>
              <a:t>ταυτοποιείς</a:t>
            </a:r>
            <a:r>
              <a:rPr lang="el-GR" dirty="0" smtClean="0"/>
              <a:t> τον εαυτό σου, τώρα;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3212977"/>
            <a:ext cx="82296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 smtClean="0"/>
              <a:t>Πώς </a:t>
            </a:r>
            <a:r>
              <a:rPr lang="el-GR" sz="3600" dirty="0" err="1" smtClean="0"/>
              <a:t>ταυτοποιούσες</a:t>
            </a:r>
            <a:r>
              <a:rPr lang="el-GR" sz="3600" dirty="0" smtClean="0"/>
              <a:t> τον </a:t>
            </a:r>
            <a:r>
              <a:rPr lang="el-GR" sz="3600" dirty="0" err="1" smtClean="0"/>
              <a:t>εαυατό</a:t>
            </a:r>
            <a:r>
              <a:rPr lang="el-GR" sz="3600" dirty="0" smtClean="0"/>
              <a:t> σου στα 14-15; </a:t>
            </a:r>
            <a:endParaRPr lang="el-GR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5301627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Πώς </a:t>
            </a:r>
            <a:r>
              <a:rPr lang="el-GR" sz="3200" dirty="0" err="1" smtClean="0"/>
              <a:t>ταυτοποιούσες</a:t>
            </a:r>
            <a:r>
              <a:rPr lang="el-GR" sz="3200" dirty="0" smtClean="0"/>
              <a:t> τον εαυτό σου στα 5-6;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31252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62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80</Words>
  <Application>Microsoft Office PowerPoint</Application>
  <PresentationFormat>Προβολή στην οθόνη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Arial</vt:lpstr>
      <vt:lpstr>Calibri</vt:lpstr>
      <vt:lpstr>Θέμα του Office</vt:lpstr>
      <vt:lpstr>Η θρησκευτική ανάπτυξη του εφήβου μάθημα επάρκειας</vt:lpstr>
      <vt:lpstr>Εγώ και ο εαυτός μου</vt:lpstr>
      <vt:lpstr>ταυτότητα</vt:lpstr>
      <vt:lpstr>Παρουσίαση του PowerPoint</vt:lpstr>
      <vt:lpstr>Πώς ταυτοποιείς τον εαυτό σου, τώρα;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θρησκευτική ανάπτυξη του εφήβου μάθημα επάρκειας</dc:title>
  <dc:creator>USER2</dc:creator>
  <cp:lastModifiedBy>Noone</cp:lastModifiedBy>
  <cp:revision>7</cp:revision>
  <dcterms:created xsi:type="dcterms:W3CDTF">2015-10-07T08:58:55Z</dcterms:created>
  <dcterms:modified xsi:type="dcterms:W3CDTF">2018-10-01T09:36:27Z</dcterms:modified>
</cp:coreProperties>
</file>