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8" r:id="rId5"/>
    <p:sldId id="260" r:id="rId6"/>
    <p:sldId id="263" r:id="rId7"/>
    <p:sldId id="271" r:id="rId8"/>
    <p:sldId id="273" r:id="rId9"/>
    <p:sldId id="261" r:id="rId10"/>
    <p:sldId id="269" r:id="rId11"/>
    <p:sldId id="274" r:id="rId12"/>
    <p:sldId id="264" r:id="rId13"/>
    <p:sldId id="270" r:id="rId14"/>
    <p:sldId id="265" r:id="rId15"/>
    <p:sldId id="275" r:id="rId16"/>
    <p:sldId id="267" r:id="rId17"/>
    <p:sldId id="262" r:id="rId18"/>
    <p:sldId id="266" r:id="rId19"/>
    <p:sldId id="276" r:id="rId20"/>
    <p:sldId id="272" r:id="rId2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7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0B63D-C77D-465B-9818-3B4850208095}" type="datetimeFigureOut">
              <a:rPr lang="el-GR" smtClean="0"/>
              <a:pPr/>
              <a:t>18/11/2012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7EE1A-F0CA-41AD-B1D9-1BE7CAD60078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_NEW.jpg"/>
          <p:cNvPicPr>
            <a:picLocks noChangeAspect="1"/>
          </p:cNvPicPr>
          <p:nvPr/>
        </p:nvPicPr>
        <p:blipFill>
          <a:blip r:embed="rId2" cstate="print"/>
          <a:srcRect b="2751"/>
          <a:stretch>
            <a:fillRect/>
          </a:stretch>
        </p:blipFill>
        <p:spPr>
          <a:xfrm>
            <a:off x="2627784" y="0"/>
            <a:ext cx="39604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6056" cy="6858000"/>
          </a:xfrm>
          <a:prstGeom prst="rect">
            <a:avLst/>
          </a:prstGeom>
        </p:spPr>
      </p:pic>
      <p:pic>
        <p:nvPicPr>
          <p:cNvPr id="3" name="2 - Εικόνα" descr="IMG_0013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0"/>
            <a:ext cx="406794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8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0"/>
            <a:ext cx="48245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_001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3282" y="0"/>
            <a:ext cx="429743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6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4172" y="0"/>
            <a:ext cx="489565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8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2 - Εικόνα" descr="AgNikolaos-Thon.jpg"/>
          <p:cNvPicPr>
            <a:picLocks noChangeAspect="1"/>
          </p:cNvPicPr>
          <p:nvPr/>
        </p:nvPicPr>
        <p:blipFill>
          <a:blip r:embed="rId3" cstate="print"/>
          <a:srcRect l="24705" t="1687" r="15811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0_NEW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9954" y="0"/>
            <a:ext cx="460409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1_NEW_0001.jpg"/>
          <p:cNvPicPr>
            <a:picLocks noChangeAspect="1"/>
          </p:cNvPicPr>
          <p:nvPr/>
        </p:nvPicPr>
        <p:blipFill>
          <a:blip r:embed="rId2" cstate="print"/>
          <a:srcRect t="2155" b="21650"/>
          <a:stretch>
            <a:fillRect/>
          </a:stretch>
        </p:blipFill>
        <p:spPr>
          <a:xfrm>
            <a:off x="4139952" y="0"/>
            <a:ext cx="5004048" cy="6858000"/>
          </a:xfrm>
          <a:prstGeom prst="rect">
            <a:avLst/>
          </a:prstGeom>
        </p:spPr>
      </p:pic>
      <p:pic>
        <p:nvPicPr>
          <p:cNvPr id="3" name="2 - Εικόνα" descr="IMG_0013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13995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4.jpg"/>
          <p:cNvPicPr>
            <a:picLocks noChangeAspect="1"/>
          </p:cNvPicPr>
          <p:nvPr/>
        </p:nvPicPr>
        <p:blipFill>
          <a:blip r:embed="rId2" cstate="print"/>
          <a:srcRect l="10121" t="4851" r="11939" b="6801"/>
          <a:stretch>
            <a:fillRect/>
          </a:stretch>
        </p:blipFill>
        <p:spPr>
          <a:xfrm>
            <a:off x="0" y="0"/>
            <a:ext cx="4211960" cy="6858000"/>
          </a:xfrm>
          <a:prstGeom prst="rect">
            <a:avLst/>
          </a:prstGeom>
        </p:spPr>
      </p:pic>
      <p:pic>
        <p:nvPicPr>
          <p:cNvPr id="3" name="2 - Εικόνα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0"/>
            <a:ext cx="39959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5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0"/>
            <a:ext cx="33843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_NEW.jpg"/>
          <p:cNvPicPr>
            <a:picLocks noChangeAspect="1"/>
          </p:cNvPicPr>
          <p:nvPr/>
        </p:nvPicPr>
        <p:blipFill>
          <a:blip r:embed="rId2" cstate="print"/>
          <a:srcRect l="4054" t="4564" r="12162" b="5901"/>
          <a:stretch>
            <a:fillRect/>
          </a:stretch>
        </p:blipFill>
        <p:spPr>
          <a:xfrm>
            <a:off x="2267744" y="0"/>
            <a:ext cx="45365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0"/>
            <a:ext cx="40324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mve_0013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620688"/>
            <a:ext cx="3384376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3_NEW.jpg"/>
          <p:cNvPicPr>
            <a:picLocks noChangeAspect="1"/>
          </p:cNvPicPr>
          <p:nvPr/>
        </p:nvPicPr>
        <p:blipFill>
          <a:blip r:embed="rId2" cstate="print"/>
          <a:srcRect l="2486" t="1235" r="919" b="9876"/>
          <a:stretch>
            <a:fillRect/>
          </a:stretch>
        </p:blipFill>
        <p:spPr>
          <a:xfrm flipH="1">
            <a:off x="4967536" y="548680"/>
            <a:ext cx="4176464" cy="5184576"/>
          </a:xfrm>
          <a:prstGeom prst="rect">
            <a:avLst/>
          </a:prstGeom>
        </p:spPr>
      </p:pic>
      <p:pic>
        <p:nvPicPr>
          <p:cNvPr id="7" name="6 - Εικόνα" descr="IMG_0003_NEW.jpg"/>
          <p:cNvPicPr>
            <a:picLocks noChangeAspect="1"/>
          </p:cNvPicPr>
          <p:nvPr/>
        </p:nvPicPr>
        <p:blipFill>
          <a:blip r:embed="rId3" cstate="print"/>
          <a:srcRect l="4653" t="10101" r="2091" b="23859"/>
          <a:stretch>
            <a:fillRect/>
          </a:stretch>
        </p:blipFill>
        <p:spPr>
          <a:xfrm>
            <a:off x="0" y="1196752"/>
            <a:ext cx="5004048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Βρούτος, Πάρι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404664"/>
            <a:ext cx="1872208" cy="3168351"/>
          </a:xfrm>
          <a:prstGeom prst="rect">
            <a:avLst/>
          </a:prstGeom>
        </p:spPr>
      </p:pic>
      <p:pic>
        <p:nvPicPr>
          <p:cNvPr id="3" name="2 - Εικόνα" descr="Βρούτος,Αχιλλεύ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404664"/>
            <a:ext cx="1872208" cy="3168352"/>
          </a:xfrm>
          <a:prstGeom prst="rect">
            <a:avLst/>
          </a:prstGeom>
        </p:spPr>
      </p:pic>
      <p:pic>
        <p:nvPicPr>
          <p:cNvPr id="4" name="3 - Εικόνα" descr="vrouttos anadyomeni.JPG"/>
          <p:cNvPicPr>
            <a:picLocks noChangeAspect="1"/>
          </p:cNvPicPr>
          <p:nvPr/>
        </p:nvPicPr>
        <p:blipFill>
          <a:blip r:embed="rId4" cstate="print"/>
          <a:srcRect l="11435" t="2690" r="4332" b="16599"/>
          <a:stretch>
            <a:fillRect/>
          </a:stretch>
        </p:blipFill>
        <p:spPr>
          <a:xfrm>
            <a:off x="1979712" y="3789040"/>
            <a:ext cx="1872208" cy="2808312"/>
          </a:xfrm>
          <a:prstGeom prst="rect">
            <a:avLst/>
          </a:prstGeom>
        </p:spPr>
      </p:pic>
      <p:pic>
        <p:nvPicPr>
          <p:cNvPr id="5" name="4 - Εικόνα" descr="vroutos faliropoula.JPG"/>
          <p:cNvPicPr>
            <a:picLocks noChangeAspect="1"/>
          </p:cNvPicPr>
          <p:nvPr/>
        </p:nvPicPr>
        <p:blipFill>
          <a:blip r:embed="rId5" cstate="print"/>
          <a:srcRect b="13370"/>
          <a:stretch>
            <a:fillRect/>
          </a:stretch>
        </p:blipFill>
        <p:spPr>
          <a:xfrm>
            <a:off x="5076056" y="3789040"/>
            <a:ext cx="1872208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_0007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0"/>
            <a:ext cx="42411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8_NEW_0001.jpg"/>
          <p:cNvPicPr>
            <a:picLocks noChangeAspect="1"/>
          </p:cNvPicPr>
          <p:nvPr/>
        </p:nvPicPr>
        <p:blipFill>
          <a:blip r:embed="rId2" cstate="print"/>
          <a:srcRect l="16780" r="32120" b="22700"/>
          <a:stretch>
            <a:fillRect/>
          </a:stretch>
        </p:blipFill>
        <p:spPr>
          <a:xfrm>
            <a:off x="1187624" y="0"/>
            <a:ext cx="3059832" cy="6858000"/>
          </a:xfrm>
          <a:prstGeom prst="rect">
            <a:avLst/>
          </a:prstGeom>
        </p:spPr>
      </p:pic>
      <p:pic>
        <p:nvPicPr>
          <p:cNvPr id="3" name="2 - Εικόνα" descr="IMG_0009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0"/>
            <a:ext cx="34198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Korais Pan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47525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9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82453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_NEW.jpg"/>
          <p:cNvPicPr>
            <a:picLocks noChangeAspect="1"/>
          </p:cNvPicPr>
          <p:nvPr/>
        </p:nvPicPr>
        <p:blipFill>
          <a:blip r:embed="rId2" cstate="print"/>
          <a:srcRect b="10101"/>
          <a:stretch>
            <a:fillRect/>
          </a:stretch>
        </p:blipFill>
        <p:spPr>
          <a:xfrm>
            <a:off x="1907704" y="0"/>
            <a:ext cx="54726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0</Words>
  <Application>Microsoft Office PowerPoint</Application>
  <PresentationFormat>Προβολή στην οθόνη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1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Δημήτρης Παυλόπουλος</cp:lastModifiedBy>
  <cp:revision>17</cp:revision>
  <dcterms:created xsi:type="dcterms:W3CDTF">2012-11-17T06:58:06Z</dcterms:created>
  <dcterms:modified xsi:type="dcterms:W3CDTF">2012-11-18T21:13:16Z</dcterms:modified>
</cp:coreProperties>
</file>