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423F-98EB-4873-AC62-DE0EA057A7A5}" type="datetimeFigureOut">
              <a:rPr lang="el-GR" smtClean="0"/>
              <a:t>1/5/2012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038F-1770-4032-ACA3-77E598206B9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Ni Jian Ming, 1999, </a:t>
            </a:r>
            <a:r>
              <a:rPr lang="el-GR" sz="1400" dirty="0" smtClean="0">
                <a:latin typeface="Palatino Linotype" pitchFamily="18" charset="0"/>
              </a:rPr>
              <a:t>έγχρωμη γραμμική οξυγραφία - ανάγλυφο</a:t>
            </a:r>
            <a:r>
              <a:rPr lang="el-GR" sz="1400" smtClean="0">
                <a:latin typeface="Palatino Linotype" pitchFamily="18" charset="0"/>
              </a:rPr>
              <a:t>, </a:t>
            </a:r>
            <a:r>
              <a:rPr lang="el-GR" sz="1400" smtClean="0">
                <a:latin typeface="Palatino Linotype" pitchFamily="18" charset="0"/>
              </a:rPr>
              <a:t>8,7 × 7,9 </a:t>
            </a:r>
            <a:r>
              <a:rPr lang="el-GR" sz="1400" dirty="0" smtClean="0">
                <a:latin typeface="Palatino Linotype" pitchFamily="18" charset="0"/>
              </a:rPr>
              <a:t>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0004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3848" y="1013460"/>
            <a:ext cx="3956304" cy="48310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165304"/>
            <a:ext cx="9144000" cy="69269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Che Jin, 2003, </a:t>
            </a:r>
            <a:r>
              <a:rPr lang="el-GR" sz="1400" dirty="0" smtClean="0">
                <a:latin typeface="Palatino Linotype" pitchFamily="18" charset="0"/>
              </a:rPr>
              <a:t>έγχρωμη ξυλογραφία σε πλάγιο ξύλο, 12</a:t>
            </a:r>
            <a:r>
              <a:rPr lang="el-GR" sz="1400" dirty="0" smtClean="0">
                <a:latin typeface="Palatino Linotype" pitchFamily="18" charset="0"/>
              </a:rPr>
              <a:t>,9 × 5,7 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0002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6957" y="1021080"/>
            <a:ext cx="2730086" cy="4815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Katrumori Hamanishi, 2004, </a:t>
            </a:r>
            <a:r>
              <a:rPr lang="el-GR" sz="1400" dirty="0" smtClean="0">
                <a:latin typeface="Palatino Linotype" pitchFamily="18" charset="0"/>
              </a:rPr>
              <a:t>έγχρωμη ξεστή χαλκογραφία, 11</a:t>
            </a:r>
            <a:r>
              <a:rPr lang="el-GR" sz="1400" dirty="0" smtClean="0">
                <a:latin typeface="Palatino Linotype" pitchFamily="18" charset="0"/>
              </a:rPr>
              <a:t>,7 × 7,2 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0001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1802" y="524256"/>
            <a:ext cx="4200395" cy="58094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237312"/>
            <a:ext cx="9144000" cy="620688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Malou</a:t>
            </a:r>
            <a:r>
              <a:rPr lang="el-GR" sz="1400" dirty="0" smtClean="0">
                <a:latin typeface="Palatino Linotype" pitchFamily="18" charset="0"/>
              </a:rPr>
              <a:t>, </a:t>
            </a:r>
            <a:r>
              <a:rPr lang="en-US" sz="1400" dirty="0" smtClean="0">
                <a:latin typeface="Palatino Linotype" pitchFamily="18" charset="0"/>
              </a:rPr>
              <a:t>2008, </a:t>
            </a:r>
            <a:r>
              <a:rPr lang="el-GR" sz="1400" dirty="0" smtClean="0">
                <a:latin typeface="Palatino Linotype" pitchFamily="18" charset="0"/>
              </a:rPr>
              <a:t>ξεστή χαλκογραφία, 4,7 × 4,9 εκ.</a:t>
            </a:r>
            <a:r>
              <a:rPr lang="en-US" sz="1400" dirty="0" smtClean="0">
                <a:latin typeface="Palatino Linotype" pitchFamily="18" charset="0"/>
              </a:rPr>
              <a:t> 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NEW.jpg"/>
          <p:cNvPicPr>
            <a:picLocks noChangeAspect="1"/>
          </p:cNvPicPr>
          <p:nvPr/>
        </p:nvPicPr>
        <p:blipFill>
          <a:blip r:embed="rId2" cstate="print"/>
          <a:srcRect r="5800"/>
          <a:stretch>
            <a:fillRect/>
          </a:stretch>
        </p:blipFill>
        <p:spPr>
          <a:xfrm>
            <a:off x="2942844" y="1668780"/>
            <a:ext cx="3069316" cy="35204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Kōji Ikuta, 2008, </a:t>
            </a:r>
            <a:r>
              <a:rPr lang="el-GR" sz="1400" dirty="0" smtClean="0">
                <a:latin typeface="Palatino Linotype" pitchFamily="18" charset="0"/>
              </a:rPr>
              <a:t>ξεστή χαλκογραφία, 8,2 × 7 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0001_NEW.jpg"/>
          <p:cNvPicPr>
            <a:picLocks noChangeAspect="1"/>
          </p:cNvPicPr>
          <p:nvPr/>
        </p:nvPicPr>
        <p:blipFill>
          <a:blip r:embed="rId2" cstate="print"/>
          <a:srcRect l="1465" t="1660" r="1465"/>
          <a:stretch>
            <a:fillRect/>
          </a:stretch>
        </p:blipFill>
        <p:spPr>
          <a:xfrm>
            <a:off x="1907704" y="620688"/>
            <a:ext cx="5328592" cy="571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0" y="6093296"/>
            <a:ext cx="9144000" cy="764704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Palatino Linotype" pitchFamily="18" charset="0"/>
              </a:rPr>
              <a:t>Katrumori Hamanishi, 200</a:t>
            </a:r>
            <a:r>
              <a:rPr lang="el-GR" sz="1400" dirty="0" smtClean="0">
                <a:latin typeface="Palatino Linotype" pitchFamily="18" charset="0"/>
              </a:rPr>
              <a:t>9</a:t>
            </a:r>
            <a:r>
              <a:rPr lang="en-US" sz="1400" dirty="0" smtClean="0">
                <a:latin typeface="Palatino Linotype" pitchFamily="18" charset="0"/>
              </a:rPr>
              <a:t>, </a:t>
            </a:r>
            <a:r>
              <a:rPr lang="el-GR" sz="1400" dirty="0" smtClean="0">
                <a:latin typeface="Palatino Linotype" pitchFamily="18" charset="0"/>
              </a:rPr>
              <a:t>έγχρωμη ξεστή χαλκογραφία - χρυσό, 9,7 × 8,7 εκ.</a:t>
            </a:r>
            <a:r>
              <a:rPr lang="en-US" sz="1400" dirty="0" smtClean="0">
                <a:latin typeface="Palatino Linotype" pitchFamily="18" charset="0"/>
              </a:rPr>
              <a:t> </a:t>
            </a:r>
            <a:endParaRPr lang="el-GR" sz="1400" dirty="0">
              <a:latin typeface="Palatino Linotype" pitchFamily="18" charset="0"/>
            </a:endParaRPr>
          </a:p>
        </p:txBody>
      </p:sp>
      <p:pic>
        <p:nvPicPr>
          <p:cNvPr id="4" name="3 - Εικόνα" descr="IMG_0003_N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9404" y="918972"/>
            <a:ext cx="4965192" cy="5020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89</Words>
  <Application>Microsoft Office PowerPoint</Application>
  <PresentationFormat>Προβολή στην οθόνη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Ni Jian Ming, 1999, έγχρωμη γραμμική οξυγραφία - ανάγλυφο, 8,7 × 7,9 εκ. </vt:lpstr>
      <vt:lpstr>Che Jin, 2003, έγχρωμη ξυλογραφία σε πλάγιο ξύλο, 12,9 × 5,7 εκ. </vt:lpstr>
      <vt:lpstr>Katrumori Hamanishi, 2004, έγχρωμη ξεστή χαλκογραφία, 11,7 × 7,2 εκ.  </vt:lpstr>
      <vt:lpstr>Malou, 2008, ξεστή χαλκογραφία, 4,7 × 4,9 εκ.  </vt:lpstr>
      <vt:lpstr>Kōji Ikuta, 2008, ξεστή χαλκογραφία, 8,2 × 7 εκ. </vt:lpstr>
      <vt:lpstr>Katrumori Hamanishi, 2009, έγχρωμη ξεστή χαλκογραφία - χρυσό, 9,7 × 8,7 εκ.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 Jian Ming, 1999, έγχρωμη γραμμική οξυγραφία - ανάγλυφο.  </dc:title>
  <dc:creator>Δημήτρης Παυλόπουλος</dc:creator>
  <cp:lastModifiedBy>Δημήτρης Παυλόπουλος</cp:lastModifiedBy>
  <cp:revision>4</cp:revision>
  <dcterms:created xsi:type="dcterms:W3CDTF">2012-05-01T19:54:36Z</dcterms:created>
  <dcterms:modified xsi:type="dcterms:W3CDTF">2012-05-01T20:27:58Z</dcterms:modified>
</cp:coreProperties>
</file>