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84" r:id="rId8"/>
    <p:sldId id="263" r:id="rId9"/>
    <p:sldId id="267" r:id="rId10"/>
    <p:sldId id="266" r:id="rId11"/>
    <p:sldId id="269" r:id="rId12"/>
    <p:sldId id="279" r:id="rId13"/>
    <p:sldId id="280" r:id="rId14"/>
    <p:sldId id="281" r:id="rId15"/>
    <p:sldId id="282" r:id="rId16"/>
    <p:sldId id="283" r:id="rId17"/>
    <p:sldId id="268" r:id="rId18"/>
    <p:sldId id="270" r:id="rId19"/>
    <p:sldId id="264" r:id="rId20"/>
    <p:sldId id="265" r:id="rId21"/>
    <p:sldId id="271" r:id="rId22"/>
    <p:sldId id="272" r:id="rId23"/>
    <p:sldId id="277" r:id="rId24"/>
    <p:sldId id="275" r:id="rId25"/>
    <p:sldId id="278" r:id="rId26"/>
    <p:sldId id="276" r:id="rId27"/>
    <p:sldId id="273" r:id="rId28"/>
    <p:sldId id="274" r:id="rId2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7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F0EC9-1FAB-46C5-90B8-2B93FD4D7873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A74DE-F869-4E9B-A644-B7F5D9CD5B9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74DE-F869-4E9B-A644-B7F5D9CD5B9D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6C01-1D0C-4391-B8F0-0FD484AC780F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1626-C2E3-4823-BA91-E077D34415B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6C01-1D0C-4391-B8F0-0FD484AC780F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1626-C2E3-4823-BA91-E077D34415B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6C01-1D0C-4391-B8F0-0FD484AC780F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1626-C2E3-4823-BA91-E077D34415B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6C01-1D0C-4391-B8F0-0FD484AC780F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1626-C2E3-4823-BA91-E077D34415B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6C01-1D0C-4391-B8F0-0FD484AC780F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1626-C2E3-4823-BA91-E077D34415B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6C01-1D0C-4391-B8F0-0FD484AC780F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1626-C2E3-4823-BA91-E077D34415B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6C01-1D0C-4391-B8F0-0FD484AC780F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1626-C2E3-4823-BA91-E077D34415B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6C01-1D0C-4391-B8F0-0FD484AC780F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1626-C2E3-4823-BA91-E077D34415B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6C01-1D0C-4391-B8F0-0FD484AC780F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1626-C2E3-4823-BA91-E077D34415B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6C01-1D0C-4391-B8F0-0FD484AC780F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1626-C2E3-4823-BA91-E077D34415B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6C01-1D0C-4391-B8F0-0FD484AC780F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D1626-C2E3-4823-BA91-E077D34415B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76C01-1D0C-4391-B8F0-0FD484AC780F}" type="datetimeFigureOut">
              <a:rPr lang="el-GR" smtClean="0"/>
              <a:pPr/>
              <a:t>17/11/2012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D1626-C2E3-4823-BA91-E077D34415B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7470" y="0"/>
            <a:ext cx="5069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30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06-06-04_1282922_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6.jpg"/>
          <p:cNvPicPr>
            <a:picLocks noChangeAspect="1"/>
          </p:cNvPicPr>
          <p:nvPr/>
        </p:nvPicPr>
        <p:blipFill>
          <a:blip r:embed="rId2" cstate="print"/>
          <a:srcRect r="794" b="208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58326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_0014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35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36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4_NEW.jpg"/>
          <p:cNvPicPr>
            <a:picLocks noChangeAspect="1"/>
          </p:cNvPicPr>
          <p:nvPr/>
        </p:nvPicPr>
        <p:blipFill>
          <a:blip r:embed="rId2" cstate="print"/>
          <a:srcRect b="26900"/>
          <a:stretch>
            <a:fillRect/>
          </a:stretch>
        </p:blipFill>
        <p:spPr>
          <a:xfrm>
            <a:off x="0" y="0"/>
            <a:ext cx="3707904" cy="6858000"/>
          </a:xfrm>
          <a:prstGeom prst="rect">
            <a:avLst/>
          </a:prstGeom>
        </p:spPr>
      </p:pic>
      <p:pic>
        <p:nvPicPr>
          <p:cNvPr id="3" name="2 - Εικόνα" descr="IMG_0029_NEW.jpg"/>
          <p:cNvPicPr>
            <a:picLocks noChangeAspect="1"/>
          </p:cNvPicPr>
          <p:nvPr/>
        </p:nvPicPr>
        <p:blipFill>
          <a:blip r:embed="rId3" cstate="print"/>
          <a:srcRect b="6792"/>
          <a:stretch>
            <a:fillRect/>
          </a:stretch>
        </p:blipFill>
        <p:spPr>
          <a:xfrm>
            <a:off x="4716016" y="0"/>
            <a:ext cx="44279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3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1876" y="0"/>
            <a:ext cx="50602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7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Δημήτρης Παυλόπουλος\Τα έγγραφά μου\Οι εικόνες μου\MP Navigator EX\2012_11_11\IMG_0015_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06-06-04_1282922_31.jpg"/>
          <p:cNvPicPr>
            <a:picLocks noChangeAspect="1"/>
          </p:cNvPicPr>
          <p:nvPr/>
        </p:nvPicPr>
        <p:blipFill>
          <a:blip r:embed="rId2" cstate="print"/>
          <a:srcRect t="13250" r="4348"/>
          <a:stretch>
            <a:fillRect/>
          </a:stretch>
        </p:blipFill>
        <p:spPr>
          <a:xfrm>
            <a:off x="1979712" y="-1"/>
            <a:ext cx="5112568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Δημήτρης Παυλόπουλος\Τα έγγραφά μου\Οι εικόνες μου\MP Navigator EX\2012_11_11\IMG_0031_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Δημήτρης Παυλόπουλος\Τα έγγραφά μου\Οι εικόνες μου\MP Navigator EX\2012_11_11\IMG_0032_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365105"/>
            <a:ext cx="4499992" cy="2492896"/>
          </a:xfrm>
          <a:prstGeom prst="rect">
            <a:avLst/>
          </a:prstGeom>
          <a:noFill/>
        </p:spPr>
      </p:pic>
      <p:pic>
        <p:nvPicPr>
          <p:cNvPr id="1028" name="Picture 4" descr="C:\Documents and Settings\Δημήτρης Παυλόπουλος\Τα έγγραφά μου\Οι εικόνες μου\MP Navigator EX\2012_11_11\IMG_0033_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0"/>
            <a:ext cx="3203848" cy="4437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Δημήτρης Παυλόπουλος\Τα έγγραφά μου\Οι εικόνες μου\MP Navigator EX\2012_11_11\IMG_0030_NEW.jpg"/>
          <p:cNvPicPr>
            <a:picLocks noChangeAspect="1" noChangeArrowheads="1"/>
          </p:cNvPicPr>
          <p:nvPr/>
        </p:nvPicPr>
        <p:blipFill>
          <a:blip r:embed="rId2" cstate="print"/>
          <a:srcRect l="1176"/>
          <a:stretch>
            <a:fillRect/>
          </a:stretch>
        </p:blipFill>
        <p:spPr bwMode="auto">
          <a:xfrm>
            <a:off x="0" y="3068960"/>
            <a:ext cx="9144000" cy="3789040"/>
          </a:xfrm>
          <a:prstGeom prst="rect">
            <a:avLst/>
          </a:prstGeom>
          <a:noFill/>
        </p:spPr>
      </p:pic>
      <p:pic>
        <p:nvPicPr>
          <p:cNvPr id="3075" name="Picture 3" descr="C:\Documents and Settings\Δημήτρης Παυλόπουλος\Τα έγγραφά μου\Οι εικόνες μου\MP Navigator EX\2012_11_11\IMG_0038_NEW.jpg"/>
          <p:cNvPicPr>
            <a:picLocks noChangeAspect="1" noChangeArrowheads="1"/>
          </p:cNvPicPr>
          <p:nvPr/>
        </p:nvPicPr>
        <p:blipFill>
          <a:blip r:embed="rId3" cstate="print"/>
          <a:srcRect r="9343" b="2346"/>
          <a:stretch>
            <a:fillRect/>
          </a:stretch>
        </p:blipFill>
        <p:spPr bwMode="auto">
          <a:xfrm>
            <a:off x="4572000" y="0"/>
            <a:ext cx="4572000" cy="3068960"/>
          </a:xfrm>
          <a:prstGeom prst="rect">
            <a:avLst/>
          </a:prstGeom>
          <a:noFill/>
        </p:spPr>
      </p:pic>
      <p:pic>
        <p:nvPicPr>
          <p:cNvPr id="5" name="Picture 3" descr="C:\Documents and Settings\Δημήτρης Παυλόπουλος\Τα έγγραφά μου\Οι εικόνες μου\MP Navigator EX\2012_11_11\IMG_0032_NEW.jpg"/>
          <p:cNvPicPr>
            <a:picLocks noChangeAspect="1" noChangeArrowheads="1"/>
          </p:cNvPicPr>
          <p:nvPr/>
        </p:nvPicPr>
        <p:blipFill>
          <a:blip r:embed="rId4" cstate="print"/>
          <a:srcRect l="1575"/>
          <a:stretch>
            <a:fillRect/>
          </a:stretch>
        </p:blipFill>
        <p:spPr bwMode="auto">
          <a:xfrm>
            <a:off x="0" y="0"/>
            <a:ext cx="4572000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Δημήτρης Παυλόπουλος\Τα έγγραφά μου\Οι εικόνες μου\MP Navigator EX\2012_11_11\IMG_0035_NEW.jpg"/>
          <p:cNvPicPr>
            <a:picLocks noChangeAspect="1" noChangeArrowheads="1"/>
          </p:cNvPicPr>
          <p:nvPr/>
        </p:nvPicPr>
        <p:blipFill>
          <a:blip r:embed="rId2" cstate="print"/>
          <a:srcRect r="1695"/>
          <a:stretch>
            <a:fillRect/>
          </a:stretch>
        </p:blipFill>
        <p:spPr bwMode="auto">
          <a:xfrm>
            <a:off x="2411760" y="0"/>
            <a:ext cx="4176464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Δημήτρης Παυλόπουλος\Τα έγγραφά μου\Οι εικόνες μου\MP Navigator EX\2012_11_11\IMG_0022_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845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Δημήτρης Παυλόπουλος\Τα έγγραφά μου\Οι εικόνες μου\MP Navigator EX\2012_11_11\IMG_0020_NEW.jpg"/>
          <p:cNvPicPr>
            <a:picLocks noChangeAspect="1" noChangeArrowheads="1"/>
          </p:cNvPicPr>
          <p:nvPr/>
        </p:nvPicPr>
        <p:blipFill>
          <a:blip r:embed="rId2" cstate="print"/>
          <a:srcRect t="-9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2051" name="Picture 3" descr="C:\Documents and Settings\Δημήτρης Παυλόπουλος\Τα έγγραφά μου\Οι εικόνες μου\MP Navigator EX\2012_11_11\IMG_0021_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7999"/>
          </a:xfrm>
          <a:prstGeom prst="rect">
            <a:avLst/>
          </a:prstGeom>
          <a:noFill/>
        </p:spPr>
      </p:pic>
      <p:pic>
        <p:nvPicPr>
          <p:cNvPr id="2052" name="Picture 4" descr="C:\Documents and Settings\Δημήτρης Παυλόπουλος\Τα έγγραφά μου\Οι εικόνες μου\MP Navigator EX\2012_11_11\IMG_0023_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284984"/>
            <a:ext cx="2016224" cy="2736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Δημήτρης Παυλόπουλος\Τα έγγραφά μου\Οι εικόνες μου\MP Navigator EX\2012_11_11\IMG_0026_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7863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4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8878" y="0"/>
            <a:ext cx="51862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0702" y="0"/>
            <a:ext cx="49425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4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0_NEW.jpg"/>
          <p:cNvPicPr>
            <a:picLocks noChangeAspect="1"/>
          </p:cNvPicPr>
          <p:nvPr/>
        </p:nvPicPr>
        <p:blipFill>
          <a:blip r:embed="rId3" cstate="print"/>
          <a:srcRect t="5808" r="6598" b="3239"/>
          <a:stretch>
            <a:fillRect/>
          </a:stretch>
        </p:blipFill>
        <p:spPr>
          <a:xfrm>
            <a:off x="4240247" y="0"/>
            <a:ext cx="4903753" cy="6741368"/>
          </a:xfrm>
          <a:prstGeom prst="rect">
            <a:avLst/>
          </a:prstGeom>
        </p:spPr>
      </p:pic>
      <p:pic>
        <p:nvPicPr>
          <p:cNvPr id="3" name="2 - Εικόνα" descr="IMG_0015_NEW.jpg"/>
          <p:cNvPicPr>
            <a:picLocks noChangeAspect="1"/>
          </p:cNvPicPr>
          <p:nvPr/>
        </p:nvPicPr>
        <p:blipFill>
          <a:blip r:embed="rId4" cstate="print"/>
          <a:srcRect l="2552" t="3242" r="5129" b="4350"/>
          <a:stretch>
            <a:fillRect/>
          </a:stretch>
        </p:blipFill>
        <p:spPr>
          <a:xfrm>
            <a:off x="0" y="0"/>
            <a:ext cx="4499992" cy="67413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4 - Εικόνα" descr="033α.jpg"/>
          <p:cNvPicPr/>
          <p:nvPr/>
        </p:nvPicPr>
        <p:blipFill>
          <a:blip r:embed="rId2" cstate="print">
            <a:lum bright="16000" contrast="-12000"/>
          </a:blip>
          <a:srcRect/>
          <a:stretch>
            <a:fillRect/>
          </a:stretch>
        </p:blipFill>
        <p:spPr bwMode="auto">
          <a:xfrm>
            <a:off x="2195736" y="0"/>
            <a:ext cx="4752528" cy="685800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3_NEW.jpg"/>
          <p:cNvPicPr>
            <a:picLocks noChangeAspect="1"/>
          </p:cNvPicPr>
          <p:nvPr/>
        </p:nvPicPr>
        <p:blipFill>
          <a:blip r:embed="rId2" cstate="print"/>
          <a:srcRect b="39500"/>
          <a:stretch>
            <a:fillRect/>
          </a:stretch>
        </p:blipFill>
        <p:spPr>
          <a:xfrm>
            <a:off x="2699792" y="0"/>
            <a:ext cx="3456384" cy="6858000"/>
          </a:xfrm>
          <a:prstGeom prst="rect">
            <a:avLst/>
          </a:prstGeom>
        </p:spPr>
      </p:pic>
      <p:pic>
        <p:nvPicPr>
          <p:cNvPr id="3" name="2 - Εικόνα" descr="IMG_0029_NEW.jpg"/>
          <p:cNvPicPr>
            <a:picLocks noChangeAspect="1"/>
          </p:cNvPicPr>
          <p:nvPr/>
        </p:nvPicPr>
        <p:blipFill>
          <a:blip r:embed="rId3" cstate="print"/>
          <a:srcRect t="1305" b="9783"/>
          <a:stretch>
            <a:fillRect/>
          </a:stretch>
        </p:blipFill>
        <p:spPr>
          <a:xfrm>
            <a:off x="0" y="0"/>
            <a:ext cx="3059832" cy="6858000"/>
          </a:xfrm>
          <a:prstGeom prst="rect">
            <a:avLst/>
          </a:prstGeom>
        </p:spPr>
      </p:pic>
      <p:pic>
        <p:nvPicPr>
          <p:cNvPr id="4" name="3 - Εικόνα" descr="IMG_0034_NEW.jpg"/>
          <p:cNvPicPr>
            <a:picLocks noChangeAspect="1"/>
          </p:cNvPicPr>
          <p:nvPr/>
        </p:nvPicPr>
        <p:blipFill>
          <a:blip r:embed="rId4" cstate="print"/>
          <a:srcRect l="9431" t="5221" r="38671" b="36444"/>
          <a:stretch>
            <a:fillRect/>
          </a:stretch>
        </p:blipFill>
        <p:spPr>
          <a:xfrm>
            <a:off x="5940152" y="0"/>
            <a:ext cx="32038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3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0"/>
            <a:ext cx="607223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</Words>
  <Application>Microsoft Office PowerPoint</Application>
  <PresentationFormat>Προβολή στην οθόνη (4:3)</PresentationFormat>
  <Paragraphs>1</Paragraphs>
  <Slides>28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29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Δημήτρης Παυλόπουλος</cp:lastModifiedBy>
  <cp:revision>33</cp:revision>
  <dcterms:created xsi:type="dcterms:W3CDTF">2012-11-07T11:42:19Z</dcterms:created>
  <dcterms:modified xsi:type="dcterms:W3CDTF">2012-11-17T16:34:25Z</dcterms:modified>
</cp:coreProperties>
</file>