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8" r:id="rId4"/>
    <p:sldId id="257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46EADE-0666-5DF3-55B1-19DCF2108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6D99E1F-227D-C9EE-AB24-8F9B4C1DF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BB5C69-FCB8-FA25-8C72-B434860C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9D1D-F1F9-4FC8-92FE-2395F3953ED8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FAA2E2D-9158-73AA-997F-B893A9B3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B7F9E82-E1EE-0A16-3E68-28AAE4F1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79CF-F96A-41E3-AC1D-CECD98189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00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EF5203-B908-CBBC-529D-7CE22FF1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B230D43-8E3E-58E8-A406-81392279F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D2B2A46-AD20-C827-ACDA-3145B17AB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9D1D-F1F9-4FC8-92FE-2395F3953ED8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5C4160-212F-E534-AB2B-3AEA9D3A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5BBDE0D-C3D8-161B-19C6-7977EBC8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79CF-F96A-41E3-AC1D-CECD98189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717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A88E279-432F-FD47-7FDC-B1873C9BA6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3313BE2-077D-FC26-E156-93E6C857A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3B99DD0-E268-42AB-CD8A-13BE305E0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9D1D-F1F9-4FC8-92FE-2395F3953ED8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D0C6093-D585-F1AE-3F50-94B97FE13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C507040-059C-7133-D5FB-3FB66903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79CF-F96A-41E3-AC1D-CECD98189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822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B032E2-65B0-C531-2FCA-9F756D43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17AC1C-D4C8-6BC5-250B-D8713C64D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76D8D0F-1ABE-68EF-28B0-AC0347D1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9D1D-F1F9-4FC8-92FE-2395F3953ED8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7597BCD-EE44-2989-E2FA-5DE7ED90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79BB12B-020A-B944-2935-33EA544A5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79CF-F96A-41E3-AC1D-CECD98189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568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9DA9C7-9063-ACDD-A58B-027F47A3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D043014-51A9-DB8A-5FE9-817F91BD0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697F99-1051-6440-B152-3616FE650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9D1D-F1F9-4FC8-92FE-2395F3953ED8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C25FD4E-3FF3-91D4-7193-1E9FC5B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21FDA2-E549-1A99-9244-EC5F38D4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79CF-F96A-41E3-AC1D-CECD98189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454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7862C1-CDDD-309F-B965-90A8BEFF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659B29-D257-98BD-D95F-A3BF8B94E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11F423E-3AD3-9EC7-51C2-AA6133099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1DD9D96-E5C6-1BD2-E8E4-E14E3422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9D1D-F1F9-4FC8-92FE-2395F3953ED8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F31A762-C34C-D3FE-7056-9A9DC4A9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2784225-81E8-0097-6441-7976E7BA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79CF-F96A-41E3-AC1D-CECD98189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4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D3206F-6CF3-2D3C-3A29-115B4E1F3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793AE20-9DC1-827B-D9B0-43FFCE90F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33119E8-6E16-ED06-B19F-F55931599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BF29F18-DC86-CBB1-F9B2-A5179D83A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1672338-190D-0E8D-1E46-0E5FD10B4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ABF0184-2C5A-29A5-08C6-E67EA66A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9D1D-F1F9-4FC8-92FE-2395F3953ED8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4497E39-E52B-CB30-6945-3961ED9E8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7090E36-6C1F-F1A6-F293-808EE68C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79CF-F96A-41E3-AC1D-CECD98189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798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4EC67D-AB83-7233-094C-A0993F540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A588A29-37CF-70DF-58B7-B27F2F213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9D1D-F1F9-4FC8-92FE-2395F3953ED8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2C438AC-0938-4EF7-A620-DE9CD26D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8E1EA03-620F-4D39-2856-ECB1526C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79CF-F96A-41E3-AC1D-CECD98189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896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3B00EB5-43B3-B425-D33E-1104DFCAE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9D1D-F1F9-4FC8-92FE-2395F3953ED8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FA19E7D-9DE5-FD56-CFF9-C3850691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10DAA5-3587-555A-92FE-2EE311B10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79CF-F96A-41E3-AC1D-CECD98189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4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D768F2-F615-4C71-7471-26F0EFBA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845E16-A669-2B4F-13E0-BB962199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F49C76B-E4DE-DE04-2927-58B7CCF8E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2053901-DAEC-8AE2-0AAE-297105CC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9D1D-F1F9-4FC8-92FE-2395F3953ED8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F0452E8-7ACB-ECE4-74C1-B43B089B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5D36100-2312-0CD5-2F30-DC22B926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79CF-F96A-41E3-AC1D-CECD98189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953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54170E-1B21-A3BC-8388-E07EC79B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B720EF0-51BE-EB90-F065-5F4B9FEEC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6E5E0F3-C4F0-784D-B4DF-C61264C56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4450055-DB70-4BAE-F43E-F1FCA82A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9D1D-F1F9-4FC8-92FE-2395F3953ED8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0D69B4F-F8A0-DF34-D3A3-3C832068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6C3769A-248D-6BD9-CFDD-02A9057F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79CF-F96A-41E3-AC1D-CECD98189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225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42CB7C9-0AB8-84B1-A08E-E7882DB4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48DC368-1773-67D5-E62F-DE5DD7073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833D5D1-1510-40A3-0513-C1F6918EA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09D1D-F1F9-4FC8-92FE-2395F3953ED8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E630F86-F48E-1A5F-C345-76ADA3BBB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22D88A-D64F-3DFD-D4F5-45E8499F8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079CF-F96A-41E3-AC1D-CECD98189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568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D7C11AE-BEF3-8735-1EAA-DAAF572C4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6038"/>
            <a:ext cx="12192000" cy="544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5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ADA2884-28A1-1D0C-EFDF-4801D7AC9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05" y="0"/>
            <a:ext cx="10696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2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A37CABC-D36F-B14A-4A18-072E5E845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89" y="0"/>
            <a:ext cx="4376057" cy="68580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A002CE95-CB16-2C69-8188-C85924DAA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31" y="0"/>
            <a:ext cx="3971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D05901D-D045-C1FF-310D-4A1CEA6DF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60" y="0"/>
            <a:ext cx="3971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5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656D746-FD90-7EFF-1123-1F82BEC1D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9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D3CC81D-8449-D4B3-1998-006A02C49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08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6FEAD002-77C2-4FA0-592D-DA4275EFA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1732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Ευρεία οθόνη</PresentationFormat>
  <Paragraphs>0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ΔΗΜΗΤΡΗΣ ΠΑΥΛΟΠΟΥΛΟΣ</dc:creator>
  <cp:lastModifiedBy>ΔΗΜΗΤΡΗΣ ΠΑΥΛΟΠΟΥΛΟΣ</cp:lastModifiedBy>
  <cp:revision>3</cp:revision>
  <dcterms:created xsi:type="dcterms:W3CDTF">2023-10-19T06:18:34Z</dcterms:created>
  <dcterms:modified xsi:type="dcterms:W3CDTF">2023-10-19T08:39:59Z</dcterms:modified>
</cp:coreProperties>
</file>