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73" r:id="rId4"/>
    <p:sldId id="260" r:id="rId5"/>
    <p:sldId id="263" r:id="rId6"/>
    <p:sldId id="264" r:id="rId7"/>
    <p:sldId id="267" r:id="rId8"/>
    <p:sldId id="266" r:id="rId9"/>
    <p:sldId id="265" r:id="rId10"/>
    <p:sldId id="259" r:id="rId11"/>
    <p:sldId id="262" r:id="rId12"/>
    <p:sldId id="261" r:id="rId13"/>
    <p:sldId id="268" r:id="rId14"/>
    <p:sldId id="270" r:id="rId15"/>
    <p:sldId id="269" r:id="rId16"/>
    <p:sldId id="258" r:id="rId17"/>
    <p:sldId id="271" r:id="rId18"/>
    <p:sldId id="272" r:id="rId19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0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475E-3A21-40F8-9752-2B8BD5AD56A0}" type="datetimeFigureOut">
              <a:rPr lang="el-GR" smtClean="0"/>
              <a:t>4/11/2014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977C9-89A0-49CE-8257-EC61B7FC8930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475E-3A21-40F8-9752-2B8BD5AD56A0}" type="datetimeFigureOut">
              <a:rPr lang="el-GR" smtClean="0"/>
              <a:t>4/11/2014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977C9-89A0-49CE-8257-EC61B7FC8930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475E-3A21-40F8-9752-2B8BD5AD56A0}" type="datetimeFigureOut">
              <a:rPr lang="el-GR" smtClean="0"/>
              <a:t>4/11/2014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977C9-89A0-49CE-8257-EC61B7FC8930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475E-3A21-40F8-9752-2B8BD5AD56A0}" type="datetimeFigureOut">
              <a:rPr lang="el-GR" smtClean="0"/>
              <a:t>4/11/2014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977C9-89A0-49CE-8257-EC61B7FC8930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475E-3A21-40F8-9752-2B8BD5AD56A0}" type="datetimeFigureOut">
              <a:rPr lang="el-GR" smtClean="0"/>
              <a:t>4/11/2014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977C9-89A0-49CE-8257-EC61B7FC8930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475E-3A21-40F8-9752-2B8BD5AD56A0}" type="datetimeFigureOut">
              <a:rPr lang="el-GR" smtClean="0"/>
              <a:t>4/11/2014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977C9-89A0-49CE-8257-EC61B7FC8930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475E-3A21-40F8-9752-2B8BD5AD56A0}" type="datetimeFigureOut">
              <a:rPr lang="el-GR" smtClean="0"/>
              <a:t>4/11/2014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977C9-89A0-49CE-8257-EC61B7FC8930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475E-3A21-40F8-9752-2B8BD5AD56A0}" type="datetimeFigureOut">
              <a:rPr lang="el-GR" smtClean="0"/>
              <a:t>4/11/2014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977C9-89A0-49CE-8257-EC61B7FC8930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475E-3A21-40F8-9752-2B8BD5AD56A0}" type="datetimeFigureOut">
              <a:rPr lang="el-GR" smtClean="0"/>
              <a:t>4/11/2014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977C9-89A0-49CE-8257-EC61B7FC8930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475E-3A21-40F8-9752-2B8BD5AD56A0}" type="datetimeFigureOut">
              <a:rPr lang="el-GR" smtClean="0"/>
              <a:t>4/11/2014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977C9-89A0-49CE-8257-EC61B7FC8930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475E-3A21-40F8-9752-2B8BD5AD56A0}" type="datetimeFigureOut">
              <a:rPr lang="el-GR" smtClean="0"/>
              <a:t>4/11/2014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977C9-89A0-49CE-8257-EC61B7FC8930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C475E-3A21-40F8-9752-2B8BD5AD56A0}" type="datetimeFigureOut">
              <a:rPr lang="el-GR" smtClean="0"/>
              <a:t>4/11/2014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977C9-89A0-49CE-8257-EC61B7FC8930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50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8072" y="0"/>
            <a:ext cx="52878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ΚΑΛΑΡΡΥΤΙΩΤΗΣ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0"/>
            <a:ext cx="460851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ΠΙΤΣΑΜΑΝΟΣ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-60000">
            <a:off x="2279904" y="115824"/>
            <a:ext cx="4584192" cy="662635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ΟΙΚΟΝΟΜΟΠΟΥΛΟΣ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9156" y="1612392"/>
            <a:ext cx="5885688" cy="363321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ΣΚΙΑΔΟΠΟΥΛΟΣ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3928" y="943356"/>
            <a:ext cx="2676144" cy="497128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ΣΚΙΑΔΟΠΟΥΛΟΣ -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7784" y="784860"/>
            <a:ext cx="8028432" cy="528828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ΣΚΙΑΔΟΠΟΥΛΟΣ -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71776" y="331479"/>
            <a:ext cx="4400447" cy="619504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ΠΑΝΑΓΙΩΤΑΚΗΣ - 18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4712" y="1566672"/>
            <a:ext cx="6894576" cy="372465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ΣΟΥΡΣΟΣ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1484784"/>
            <a:ext cx="2907792" cy="325221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ΣΟΥΡΣΟΣ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7824" y="1340768"/>
            <a:ext cx="2974848" cy="345033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50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95380"/>
            <a:ext cx="9144000" cy="48672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ΦΑΝΕΛΛΗΣ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97215" y="0"/>
            <a:ext cx="534957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ΛΑΜΠΡΑΚΗΣ - 1856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 rot="-60000">
            <a:off x="1784615" y="1103376"/>
            <a:ext cx="5574769" cy="465124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ΡΟΒΕΡΤΟΣ - 18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60000">
            <a:off x="1837944" y="1274064"/>
            <a:ext cx="5468112" cy="430987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ΠΑΡΑΣΚΕΥΑΣ - 18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09216" y="493776"/>
            <a:ext cx="4925568" cy="587044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ΠΟΛΥΧΡΟΝΗΣ 1 - 18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4268" y="396240"/>
            <a:ext cx="4855464" cy="60655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ΠΟΛΥΧΡΟΝΗΣ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90672" y="862584"/>
            <a:ext cx="2962656" cy="513283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ΣΟΥΡΗΣ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60000">
            <a:off x="2680716" y="1011936"/>
            <a:ext cx="3782568" cy="483412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Προβολή στην οθόνη (4:3)</PresentationFormat>
  <Paragraphs>0</Paragraphs>
  <Slides>18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18</vt:i4>
      </vt:variant>
    </vt:vector>
  </HeadingPairs>
  <TitlesOfParts>
    <vt:vector size="19" baseType="lpstr">
      <vt:lpstr>Θέμα του Office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user</dc:creator>
  <cp:lastModifiedBy>user</cp:lastModifiedBy>
  <cp:revision>2</cp:revision>
  <dcterms:created xsi:type="dcterms:W3CDTF">2014-11-04T06:06:06Z</dcterms:created>
  <dcterms:modified xsi:type="dcterms:W3CDTF">2014-11-04T06:20:19Z</dcterms:modified>
</cp:coreProperties>
</file>