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1" r:id="rId3"/>
    <p:sldId id="272" r:id="rId4"/>
    <p:sldId id="268" r:id="rId5"/>
    <p:sldId id="258" r:id="rId6"/>
    <p:sldId id="256" r:id="rId7"/>
    <p:sldId id="261" r:id="rId8"/>
    <p:sldId id="263" r:id="rId9"/>
    <p:sldId id="267" r:id="rId10"/>
    <p:sldId id="269" r:id="rId11"/>
    <p:sldId id="259" r:id="rId12"/>
    <p:sldId id="257" r:id="rId13"/>
    <p:sldId id="260" r:id="rId14"/>
    <p:sldId id="262" r:id="rId15"/>
    <p:sldId id="275" r:id="rId16"/>
    <p:sldId id="277" r:id="rId1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6F1A3-5CF1-4956-B160-6EE74ADC9794}" type="datetimeFigureOut">
              <a:rPr lang="el-GR" smtClean="0"/>
              <a:pPr/>
              <a:t>23/5/2016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AC2-0337-4F5F-B4F3-9B5DC49E252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6F1A3-5CF1-4956-B160-6EE74ADC9794}" type="datetimeFigureOut">
              <a:rPr lang="el-GR" smtClean="0"/>
              <a:pPr/>
              <a:t>23/5/2016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AC2-0337-4F5F-B4F3-9B5DC49E252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6F1A3-5CF1-4956-B160-6EE74ADC9794}" type="datetimeFigureOut">
              <a:rPr lang="el-GR" smtClean="0"/>
              <a:pPr/>
              <a:t>23/5/2016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AC2-0337-4F5F-B4F3-9B5DC49E252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6F1A3-5CF1-4956-B160-6EE74ADC9794}" type="datetimeFigureOut">
              <a:rPr lang="el-GR" smtClean="0"/>
              <a:pPr/>
              <a:t>23/5/2016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AC2-0337-4F5F-B4F3-9B5DC49E252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6F1A3-5CF1-4956-B160-6EE74ADC9794}" type="datetimeFigureOut">
              <a:rPr lang="el-GR" smtClean="0"/>
              <a:pPr/>
              <a:t>23/5/2016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AC2-0337-4F5F-B4F3-9B5DC49E252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6F1A3-5CF1-4956-B160-6EE74ADC9794}" type="datetimeFigureOut">
              <a:rPr lang="el-GR" smtClean="0"/>
              <a:pPr/>
              <a:t>23/5/2016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AC2-0337-4F5F-B4F3-9B5DC49E252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6F1A3-5CF1-4956-B160-6EE74ADC9794}" type="datetimeFigureOut">
              <a:rPr lang="el-GR" smtClean="0"/>
              <a:pPr/>
              <a:t>23/5/2016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AC2-0337-4F5F-B4F3-9B5DC49E252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6F1A3-5CF1-4956-B160-6EE74ADC9794}" type="datetimeFigureOut">
              <a:rPr lang="el-GR" smtClean="0"/>
              <a:pPr/>
              <a:t>23/5/2016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AC2-0337-4F5F-B4F3-9B5DC49E252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6F1A3-5CF1-4956-B160-6EE74ADC9794}" type="datetimeFigureOut">
              <a:rPr lang="el-GR" smtClean="0"/>
              <a:pPr/>
              <a:t>23/5/2016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AC2-0337-4F5F-B4F3-9B5DC49E252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6F1A3-5CF1-4956-B160-6EE74ADC9794}" type="datetimeFigureOut">
              <a:rPr lang="el-GR" smtClean="0"/>
              <a:pPr/>
              <a:t>23/5/2016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AC2-0337-4F5F-B4F3-9B5DC49E252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6F1A3-5CF1-4956-B160-6EE74ADC9794}" type="datetimeFigureOut">
              <a:rPr lang="el-GR" smtClean="0"/>
              <a:pPr/>
              <a:t>23/5/2016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7AC2-0337-4F5F-B4F3-9B5DC49E252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6F1A3-5CF1-4956-B160-6EE74ADC9794}" type="datetimeFigureOut">
              <a:rPr lang="el-GR" smtClean="0"/>
              <a:pPr/>
              <a:t>23/5/2016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47AC2-0337-4F5F-B4F3-9B5DC49E252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9/93/PAVLOS-PROSALENTIS-ELDER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2195736" y="0"/>
            <a:ext cx="50405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50417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>
          <a:xfrm>
            <a:off x="2411760" y="0"/>
            <a:ext cx="4392488" cy="684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1_NEW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123728" y="0"/>
            <a:ext cx="51845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50414 (2)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123728" y="0"/>
            <a:ext cx="51845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50414 (4)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>
          <a:xfrm>
            <a:off x="2123728" y="0"/>
            <a:ext cx="51125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Χαρακτική\IMG_0037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39552" y="0"/>
            <a:ext cx="4320480" cy="6858000"/>
          </a:xfrm>
          <a:prstGeom prst="rect">
            <a:avLst/>
          </a:prstGeom>
          <a:noFill/>
        </p:spPr>
      </p:pic>
      <p:pic>
        <p:nvPicPr>
          <p:cNvPr id="2" name="Picture 2" descr="C:\Users\user\Pictures\Σαρώσεις\Σάρωση_20150518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040" t="1055" r="4080"/>
          <a:stretch>
            <a:fillRect/>
          </a:stretch>
        </p:blipFill>
        <p:spPr bwMode="auto">
          <a:xfrm rot="-60000">
            <a:off x="5042237" y="291884"/>
            <a:ext cx="3618033" cy="44079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ροσαλεντης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411760" y="0"/>
            <a:ext cx="41764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icture011 (1).t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836712"/>
            <a:ext cx="9144000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1/1e/PIZZAMANOS-1820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195736" y="0"/>
            <a:ext cx="50405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5278" t="8001" r="18055" b="11150"/>
          <a:stretch>
            <a:fillRect/>
          </a:stretch>
        </p:blipFill>
        <p:spPr bwMode="auto">
          <a:xfrm>
            <a:off x="2267744" y="0"/>
            <a:ext cx="4752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pageorgiou 001.jpg"/>
          <p:cNvPicPr>
            <a:picLocks noChangeAspect="1"/>
          </p:cNvPicPr>
          <p:nvPr/>
        </p:nvPicPr>
        <p:blipFill>
          <a:blip r:embed="rId2" cstate="print"/>
          <a:srcRect l="5175" t="1701" r="3665"/>
          <a:stretch>
            <a:fillRect/>
          </a:stretch>
        </p:blipFill>
        <p:spPr>
          <a:xfrm>
            <a:off x="0" y="0"/>
            <a:ext cx="4608512" cy="6858000"/>
          </a:xfrm>
          <a:prstGeom prst="rect">
            <a:avLst/>
          </a:prstGeom>
        </p:spPr>
      </p:pic>
      <p:pic>
        <p:nvPicPr>
          <p:cNvPr id="1026" name="Picture 2" descr="C:\Users\user\Desktop\papageorg 2 001 (1).jpg"/>
          <p:cNvPicPr>
            <a:picLocks noChangeAspect="1" noChangeArrowheads="1"/>
          </p:cNvPicPr>
          <p:nvPr/>
        </p:nvPicPr>
        <p:blipFill>
          <a:blip r:embed="rId3" cstate="print"/>
          <a:srcRect t="3006" r="4623" b="2308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6_NEW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195736" y="0"/>
            <a:ext cx="50405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50414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267744" y="0"/>
            <a:ext cx="49685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Ελληνική Χαρακτική\ΚΑΛΑΡΡΥΤΙΩΤΗΣ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267744" y="0"/>
            <a:ext cx="50405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Χαρακτική\IMG_0033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b="14272"/>
          <a:stretch>
            <a:fillRect/>
          </a:stretch>
        </p:blipFill>
        <p:spPr bwMode="auto">
          <a:xfrm>
            <a:off x="1619672" y="0"/>
            <a:ext cx="612068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Lampros 2 (1)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174330" y="0"/>
            <a:ext cx="491795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0</Words>
  <Application>Microsoft Office PowerPoint</Application>
  <PresentationFormat>Προβολή στην οθόνη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17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38</cp:revision>
  <dcterms:created xsi:type="dcterms:W3CDTF">2015-04-14T11:53:40Z</dcterms:created>
  <dcterms:modified xsi:type="dcterms:W3CDTF">2016-05-23T07:29:07Z</dcterms:modified>
</cp:coreProperties>
</file>