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7" r:id="rId3"/>
    <p:sldId id="276" r:id="rId4"/>
    <p:sldId id="278" r:id="rId5"/>
    <p:sldId id="258" r:id="rId6"/>
    <p:sldId id="263" r:id="rId7"/>
    <p:sldId id="259" r:id="rId8"/>
    <p:sldId id="260" r:id="rId9"/>
    <p:sldId id="261" r:id="rId10"/>
    <p:sldId id="262" r:id="rId11"/>
    <p:sldId id="265" r:id="rId12"/>
    <p:sldId id="269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- Τίτλος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6" name="1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7" name="2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9" name="18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Τίτλος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25" name="2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8" name="2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24" name="2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29" name="2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Θέση εικόνας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00B307-7946-49EA-A2D3-B28834346D7E}" type="datetimeFigureOut">
              <a:rPr lang="el-GR" smtClean="0"/>
              <a:pPr/>
              <a:t>9/12/2014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1A4FD7C-B19A-4949-9C28-9EAB11BEF54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τίτλου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968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αυρομμάτης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6865" y="0"/>
            <a:ext cx="50502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639" y="0"/>
            <a:ext cx="4912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8579" y="0"/>
            <a:ext cx="48668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Γαλάν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152" y="739140"/>
            <a:ext cx="7473696" cy="5379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Τέλο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2714" y="0"/>
            <a:ext cx="47185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5335" y="0"/>
            <a:ext cx="48733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7323" y="0"/>
            <a:ext cx="41893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7299" y="0"/>
            <a:ext cx="49094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7304" y="0"/>
            <a:ext cx="45293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4476" y="0"/>
            <a:ext cx="52150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1553" y="0"/>
            <a:ext cx="54008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976" y="0"/>
            <a:ext cx="73080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αυρομμάτ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4829" y="0"/>
            <a:ext cx="4874342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αστημικό">
  <a:themeElements>
    <a:clrScheme name="Διαστημικό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αστημικό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</TotalTime>
  <Words>0</Words>
  <Application>Microsoft Office PowerPoint</Application>
  <PresentationFormat>Προβολή στην οθόνη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6" baseType="lpstr">
      <vt:lpstr>Διαστημικό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user-pavl</cp:lastModifiedBy>
  <cp:revision>10</cp:revision>
  <dcterms:created xsi:type="dcterms:W3CDTF">2011-10-03T09:29:50Z</dcterms:created>
  <dcterms:modified xsi:type="dcterms:W3CDTF">2014-12-09T08:58:47Z</dcterms:modified>
</cp:coreProperties>
</file>