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56" r:id="rId5"/>
    <p:sldId id="260" r:id="rId6"/>
    <p:sldId id="261" r:id="rId7"/>
    <p:sldId id="264" r:id="rId8"/>
    <p:sldId id="262" r:id="rId9"/>
    <p:sldId id="263" r:id="rId10"/>
    <p:sldId id="266" r:id="rId11"/>
    <p:sldId id="265"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31/5/2018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31/5/2018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31/5/2018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31/5/2018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31/5/2018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31/5/2018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31/5/2018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31/5/2018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31/5/2018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31/5/2018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31/5/2018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31/5/2018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924944"/>
            <a:ext cx="7772400" cy="2736304"/>
          </a:xfrm>
        </p:spPr>
        <p:txBody>
          <a:bodyPr>
            <a:normAutofit/>
          </a:bodyPr>
          <a:lstStyle/>
          <a:p>
            <a:r>
              <a:rPr lang="el-GR" dirty="0" smtClean="0"/>
              <a:t>Χάρτες </a:t>
            </a:r>
            <a:br>
              <a:rPr lang="el-GR" dirty="0" smtClean="0"/>
            </a:br>
            <a:r>
              <a:rPr lang="el-GR" dirty="0" smtClean="0"/>
              <a:t>σχετικοί με την ιστορία της Οθωμανικής </a:t>
            </a:r>
            <a:r>
              <a:rPr lang="el-GR" dirty="0" smtClean="0"/>
              <a:t>Αυτοκρατορίας</a:t>
            </a:r>
            <a:endParaRPr lang="el-GR" dirty="0"/>
          </a:p>
        </p:txBody>
      </p:sp>
      <p:sp>
        <p:nvSpPr>
          <p:cNvPr id="3" name="2 - Υπότιτλος"/>
          <p:cNvSpPr>
            <a:spLocks noGrp="1"/>
          </p:cNvSpPr>
          <p:nvPr>
            <p:ph type="subTitle" idx="1"/>
          </p:nvPr>
        </p:nvSpPr>
        <p:spPr>
          <a:xfrm>
            <a:off x="179512" y="404664"/>
            <a:ext cx="8784976" cy="2304256"/>
          </a:xfrm>
        </p:spPr>
        <p:txBody>
          <a:bodyPr>
            <a:normAutofit/>
          </a:bodyPr>
          <a:lstStyle/>
          <a:p>
            <a:r>
              <a:rPr lang="el-GR" dirty="0" smtClean="0"/>
              <a:t>ΙΙ 24</a:t>
            </a:r>
          </a:p>
          <a:p>
            <a:r>
              <a:rPr lang="el-GR" dirty="0" smtClean="0"/>
              <a:t>Ιστορία της ύστερης Οθωμανικής Αυτοκρατορίας και του πρώιμου τουρκικού κράτους</a:t>
            </a:r>
          </a:p>
          <a:p>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22714"/>
          </a:xfrm>
        </p:spPr>
        <p:txBody>
          <a:bodyPr>
            <a:normAutofit/>
          </a:bodyPr>
          <a:lstStyle/>
          <a:p>
            <a:r>
              <a:rPr lang="el-GR" sz="4000" dirty="0" smtClean="0"/>
              <a:t>Πηγές:</a:t>
            </a:r>
            <a:br>
              <a:rPr lang="el-GR" sz="4000" dirty="0" smtClean="0"/>
            </a:br>
            <a:r>
              <a:rPr lang="el-GR" sz="4000" dirty="0" smtClean="0"/>
              <a:t/>
            </a:r>
            <a:br>
              <a:rPr lang="el-GR" sz="4000" dirty="0" smtClean="0"/>
            </a:br>
            <a:r>
              <a:rPr lang="en-US" sz="2400" dirty="0" smtClean="0"/>
              <a:t>www.wikipedia.com</a:t>
            </a:r>
            <a:br>
              <a:rPr lang="en-US" sz="2400" dirty="0" smtClean="0"/>
            </a:br>
            <a:r>
              <a:rPr lang="en-US" sz="2400" dirty="0" smtClean="0"/>
              <a:t>www.wikimedia.com</a:t>
            </a:r>
            <a:br>
              <a:rPr lang="en-US" sz="2400" dirty="0" smtClean="0"/>
            </a:br>
            <a:r>
              <a:rPr lang="en-US" sz="2400" dirty="0" smtClean="0"/>
              <a:t>www.d-maps.com</a:t>
            </a:r>
            <a:r>
              <a:rPr lang="el-GR" sz="2400" dirty="0" smtClean="0"/>
              <a:t/>
            </a:r>
            <a:br>
              <a:rPr lang="el-GR" sz="2400" dirty="0" smtClean="0"/>
            </a:br>
            <a:endParaRPr lang="el-G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22714"/>
          </a:xfrm>
        </p:spPr>
        <p:txBody>
          <a:bodyPr>
            <a:normAutofit/>
          </a:bodyPr>
          <a:lstStyle/>
          <a:p>
            <a:r>
              <a:rPr lang="el-GR" sz="3200" u="sng" dirty="0" smtClean="0"/>
              <a:t>Επιλογή υλικού</a:t>
            </a:r>
            <a:r>
              <a:rPr lang="el-GR" sz="3200" dirty="0" smtClean="0"/>
              <a:t/>
            </a:r>
            <a:br>
              <a:rPr lang="el-GR" sz="3200" dirty="0" smtClean="0"/>
            </a:br>
            <a:r>
              <a:rPr lang="el-GR" sz="3200" dirty="0" err="1" smtClean="0"/>
              <a:t>Κονόρτας</a:t>
            </a:r>
            <a:r>
              <a:rPr lang="el-GR" sz="3200" dirty="0" smtClean="0"/>
              <a:t> Παρασκευάς</a:t>
            </a:r>
            <a:br>
              <a:rPr lang="el-GR" sz="3200" dirty="0" smtClean="0"/>
            </a:br>
            <a:r>
              <a:rPr lang="el-GR" sz="3200" dirty="0" smtClean="0"/>
              <a:t/>
            </a:r>
            <a:br>
              <a:rPr lang="el-GR" sz="3200" dirty="0" smtClean="0"/>
            </a:br>
            <a:r>
              <a:rPr lang="el-GR" sz="3200" u="sng" dirty="0" smtClean="0"/>
              <a:t>Τεχνική επιμέλεια</a:t>
            </a:r>
            <a:r>
              <a:rPr lang="el-GR" sz="3200" dirty="0" smtClean="0"/>
              <a:t/>
            </a:r>
            <a:br>
              <a:rPr lang="el-GR" sz="3200" dirty="0" smtClean="0"/>
            </a:br>
            <a:r>
              <a:rPr lang="el-GR" sz="3200" dirty="0" err="1" smtClean="0"/>
              <a:t>Κατωπόδης</a:t>
            </a:r>
            <a:r>
              <a:rPr lang="el-GR" sz="3200" dirty="0" smtClean="0"/>
              <a:t> Άρης</a:t>
            </a:r>
            <a:endParaRPr lang="el-GR"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818658"/>
          </a:xfrm>
        </p:spPr>
        <p:txBody>
          <a:bodyPr>
            <a:normAutofit/>
          </a:bodyPr>
          <a:lstStyle/>
          <a:p>
            <a:r>
              <a:rPr lang="el-GR" sz="3200" dirty="0" smtClean="0"/>
              <a:t>Το παρόν αρχείο έχει αποκλειστικά διδακτικό στόχο, δεν αντίκειται στην κανονική εκμετάλλευση            των περιεχομένων έργων και δεν θίγει                         τα συμφέροντα των δικαιούχων.</a:t>
            </a:r>
            <a:br>
              <a:rPr lang="el-GR" sz="3200" dirty="0" smtClean="0"/>
            </a:br>
            <a:r>
              <a:rPr lang="el-GR" sz="3200" dirty="0" smtClean="0"/>
              <a:t>ν. 2121/1993</a:t>
            </a:r>
            <a:r>
              <a:rPr lang="en-US" sz="3200" dirty="0" smtClean="0"/>
              <a:t> </a:t>
            </a:r>
            <a:r>
              <a:rPr lang="el-GR" sz="3200" dirty="0" smtClean="0"/>
              <a:t>α. 21</a:t>
            </a:r>
            <a:endParaRPr lang="el-GR" sz="3200" dirty="0"/>
          </a:p>
        </p:txBody>
      </p:sp>
      <p:sp>
        <p:nvSpPr>
          <p:cNvPr id="3" name="2 - Θέση περιεχομένου"/>
          <p:cNvSpPr>
            <a:spLocks noGrp="1"/>
          </p:cNvSpPr>
          <p:nvPr>
            <p:ph idx="1"/>
          </p:nvPr>
        </p:nvSpPr>
        <p:spPr>
          <a:xfrm>
            <a:off x="457200" y="5517232"/>
            <a:ext cx="8229600" cy="608931"/>
          </a:xfrm>
        </p:spPr>
        <p:txBody>
          <a:bodyPr/>
          <a:lstStyle/>
          <a:p>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0" y="274638"/>
            <a:ext cx="9144000" cy="6322714"/>
          </a:xfrm>
        </p:spPr>
        <p:txBody>
          <a:bodyPr>
            <a:normAutofit/>
          </a:bodyPr>
          <a:lstStyle/>
          <a:p>
            <a:r>
              <a:rPr lang="el-GR" sz="3200" dirty="0" smtClean="0"/>
              <a:t>Το παρόν αρχείο απευθύνεται αποκλειστικά στους φοιτητές του μαθήματος ΙΙ 24</a:t>
            </a:r>
            <a:br>
              <a:rPr lang="el-GR" sz="3200" dirty="0" smtClean="0"/>
            </a:br>
            <a:r>
              <a:rPr lang="el-GR" sz="3200" dirty="0" smtClean="0"/>
              <a:t>«Ιστορία της ύστερης Οθωμανικής Αυτοκρατορίας </a:t>
            </a:r>
            <a:br>
              <a:rPr lang="el-GR" sz="3200" dirty="0" smtClean="0"/>
            </a:br>
            <a:r>
              <a:rPr lang="el-GR" sz="3200" dirty="0" smtClean="0"/>
              <a:t>και του πρώιμου τουρκικού κράτους» </a:t>
            </a:r>
            <a:br>
              <a:rPr lang="el-GR" sz="3200" dirty="0" smtClean="0"/>
            </a:br>
            <a:r>
              <a:rPr lang="el-GR" sz="3200" dirty="0" smtClean="0"/>
              <a:t>και παραχωρείται μόνον για τους σκοπούς της διδασκαλίας και εξέτασης του εν λόγω μαθήματος.</a:t>
            </a:r>
            <a:br>
              <a:rPr lang="el-GR" sz="3200" dirty="0" smtClean="0"/>
            </a:br>
            <a:r>
              <a:rPr lang="el-GR" sz="3200" dirty="0" smtClean="0"/>
              <a:t> </a:t>
            </a:r>
            <a:endParaRPr lang="el-GR"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idx="4294967295"/>
          </p:nvPr>
        </p:nvSpPr>
        <p:spPr>
          <a:xfrm>
            <a:off x="0" y="1"/>
            <a:ext cx="9144000" cy="6857999"/>
          </a:xfrm>
        </p:spPr>
        <p:txBody>
          <a:bodyPr>
            <a:noAutofit/>
          </a:bodyPr>
          <a:lstStyle/>
          <a:p>
            <a:r>
              <a:rPr lang="el-GR" dirty="0" smtClean="0"/>
              <a:t>Κενοί Χάρτες</a:t>
            </a:r>
            <a:br>
              <a:rPr lang="el-GR" dirty="0" smtClean="0"/>
            </a:br>
            <a:r>
              <a:rPr lang="el-GR" dirty="0" smtClean="0"/>
              <a:t> </a:t>
            </a:r>
            <a:br>
              <a:rPr lang="el-GR" dirty="0" smtClean="0"/>
            </a:br>
            <a:r>
              <a:rPr lang="el-GR" sz="3600" dirty="0" smtClean="0"/>
              <a:t>για εξάσκηση</a:t>
            </a:r>
            <a:br>
              <a:rPr lang="el-GR" sz="3600" dirty="0" smtClean="0"/>
            </a:br>
            <a:r>
              <a:rPr lang="el-GR" sz="3600" dirty="0" smtClean="0"/>
              <a:t>προετοιμασία</a:t>
            </a:r>
            <a:br>
              <a:rPr lang="el-GR" sz="3600" dirty="0" smtClean="0"/>
            </a:br>
            <a:r>
              <a:rPr lang="el-GR" sz="3600" dirty="0" smtClean="0"/>
              <a:t>και αυτό-αξιολόγηση</a:t>
            </a:r>
            <a:endParaRPr lang="el-GR"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ris\Documents\ΟΘΩΜΑΝΙΚΗ\Ιστορία της Οθωμανικής Αυτοκρατορίας\ΣΕΝΑΡΙΟ Α\1024px-Sasanian_Empire_bathymetry_data_recoloured.png"/>
          <p:cNvPicPr>
            <a:picLocks noChangeAspect="1" noChangeArrowheads="1"/>
          </p:cNvPicPr>
          <p:nvPr/>
        </p:nvPicPr>
        <p:blipFill>
          <a:blip r:embed="rId2" cstate="print"/>
          <a:srcRect/>
          <a:stretch>
            <a:fillRect/>
          </a:stretch>
        </p:blipFill>
        <p:spPr bwMode="auto">
          <a:xfrm>
            <a:off x="-46578" y="418356"/>
            <a:ext cx="9190578" cy="602128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is\Documents\ΟΘΩΜΑΝΙΚΗ\Ιστορία της Οθωμανικής Αυτοκρατορίας\ΣΕΝΑΡΙΟ Α\asieswest03.gif"/>
          <p:cNvPicPr>
            <a:picLocks noChangeAspect="1" noChangeArrowheads="1"/>
          </p:cNvPicPr>
          <p:nvPr/>
        </p:nvPicPr>
        <p:blipFill>
          <a:blip r:embed="rId2" cstate="print"/>
          <a:srcRect/>
          <a:stretch>
            <a:fillRect/>
          </a:stretch>
        </p:blipFill>
        <p:spPr bwMode="auto">
          <a:xfrm>
            <a:off x="1" y="336885"/>
            <a:ext cx="9144000" cy="618423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is\Documents\ΟΘΩΜΑΝΙΚΗ\Ιστορία της Οθωμανικής Αυτοκρατορίας\ΣΕΝΑΡΙΟ Α\balkans03.gif"/>
          <p:cNvPicPr>
            <a:picLocks noChangeAspect="1" noChangeArrowheads="1"/>
          </p:cNvPicPr>
          <p:nvPr/>
        </p:nvPicPr>
        <p:blipFill>
          <a:blip r:embed="rId2" cstate="print"/>
          <a:srcRect/>
          <a:stretch>
            <a:fillRect/>
          </a:stretch>
        </p:blipFill>
        <p:spPr bwMode="auto">
          <a:xfrm>
            <a:off x="909405" y="0"/>
            <a:ext cx="732519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is\Documents\ΟΘΩΜΑΝΙΚΗ\Ιστορία της Οθωμανικής Αυτοκρατορίας\ΣΕΝΑΡΙΟ Α\Turkey_Map_Blank.png"/>
          <p:cNvPicPr>
            <a:picLocks noChangeAspect="1" noChangeArrowheads="1"/>
          </p:cNvPicPr>
          <p:nvPr/>
        </p:nvPicPr>
        <p:blipFill>
          <a:blip r:embed="rId2" cstate="print"/>
          <a:srcRect/>
          <a:stretch>
            <a:fillRect/>
          </a:stretch>
        </p:blipFill>
        <p:spPr bwMode="auto">
          <a:xfrm>
            <a:off x="-16854" y="1318456"/>
            <a:ext cx="9160854" cy="422108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Aris\Documents\ΟΘΩΜΑΝΙΚΗ\Ιστορία της Οθωμανικής Αυτοκρατορίας\ΣΕΝΑΡΙΟ Α\800px-Vilayets_of_the_Ottoman_Empire_(blank,_1900).svg.png"/>
          <p:cNvPicPr>
            <a:picLocks noChangeAspect="1" noChangeArrowheads="1"/>
          </p:cNvPicPr>
          <p:nvPr/>
        </p:nvPicPr>
        <p:blipFill>
          <a:blip r:embed="rId2" cstate="print"/>
          <a:srcRect/>
          <a:stretch>
            <a:fillRect/>
          </a:stretch>
        </p:blipFill>
        <p:spPr bwMode="auto">
          <a:xfrm>
            <a:off x="-80647" y="548680"/>
            <a:ext cx="9224647" cy="5711688"/>
          </a:xfrm>
          <a:prstGeom prst="rect">
            <a:avLst/>
          </a:prstGeom>
          <a:noFill/>
        </p:spPr>
      </p:pic>
    </p:spTree>
  </p:cSld>
  <p:clrMapOvr>
    <a:masterClrMapping/>
  </p:clrMapOvr>
</p:sld>
</file>

<file path=ppt/theme/theme1.xml><?xml version="1.0" encoding="utf-8"?>
<a:theme xmlns:a="http://schemas.openxmlformats.org/drawingml/2006/main" name="Κενοί Χάρτες">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Κενοί Χάρτες</Template>
  <TotalTime>15</TotalTime>
  <Words>54</Words>
  <Application>Microsoft Office PowerPoint</Application>
  <PresentationFormat>Προβολή στην οθόνη (4:3)</PresentationFormat>
  <Paragraphs>8</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Κενοί Χάρτες</vt:lpstr>
      <vt:lpstr>Χάρτες  σχετικοί με την ιστορία της Οθωμανικής Αυτοκρατορίας</vt:lpstr>
      <vt:lpstr>Το παρόν αρχείο έχει αποκλειστικά διδακτικό στόχο, δεν αντίκειται στην κανονική εκμετάλλευση            των περιεχομένων έργων και δεν θίγει                         τα συμφέροντα των δικαιούχων. ν. 2121/1993 α. 21</vt:lpstr>
      <vt:lpstr>Το παρόν αρχείο απευθύνεται αποκλειστικά στους φοιτητές του μαθήματος ΙΙ 24 «Ιστορία της ύστερης Οθωμανικής Αυτοκρατορίας  και του πρώιμου τουρκικού κράτους»  και παραχωρείται μόνον για τους σκοπούς της διδασκαλίας και εξέτασης του εν λόγω μαθήματος.  </vt:lpstr>
      <vt:lpstr>Κενοί Χάρτες   για εξάσκηση προετοιμασία και αυτό-αξιολόγηση</vt:lpstr>
      <vt:lpstr>Διαφάνεια 5</vt:lpstr>
      <vt:lpstr>Διαφάνεια 6</vt:lpstr>
      <vt:lpstr>Διαφάνεια 7</vt:lpstr>
      <vt:lpstr>Διαφάνεια 8</vt:lpstr>
      <vt:lpstr>Διαφάνεια 9</vt:lpstr>
      <vt:lpstr>Πηγές:  www.wikipedia.com www.wikimedia.com www.d-maps.com </vt:lpstr>
      <vt:lpstr>Επιλογή υλικού Κονόρτας Παρασκευάς  Τεχνική επιμέλεια Κατωπόδης Άρης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Χάρτες  σχετικοί με την ιστορία της Οθωμανικής Αυτοκρατορίας</dc:title>
  <dc:creator>Aris Katopodis</dc:creator>
  <cp:lastModifiedBy>Aris Katopodis</cp:lastModifiedBy>
  <cp:revision>2</cp:revision>
  <dcterms:created xsi:type="dcterms:W3CDTF">2018-05-31T17:11:05Z</dcterms:created>
  <dcterms:modified xsi:type="dcterms:W3CDTF">2018-05-31T17:26:19Z</dcterms:modified>
</cp:coreProperties>
</file>