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44" r:id="rId1"/>
  </p:sldMasterIdLst>
  <p:notesMasterIdLst>
    <p:notesMasterId r:id="rId47"/>
  </p:notesMasterIdLst>
  <p:sldIdLst>
    <p:sldId id="352" r:id="rId2"/>
    <p:sldId id="282" r:id="rId3"/>
    <p:sldId id="283" r:id="rId4"/>
    <p:sldId id="284" r:id="rId5"/>
    <p:sldId id="285" r:id="rId6"/>
    <p:sldId id="286" r:id="rId7"/>
    <p:sldId id="382" r:id="rId8"/>
    <p:sldId id="383" r:id="rId9"/>
    <p:sldId id="384" r:id="rId10"/>
    <p:sldId id="385" r:id="rId11"/>
    <p:sldId id="386" r:id="rId12"/>
    <p:sldId id="387" r:id="rId13"/>
    <p:sldId id="388" r:id="rId14"/>
    <p:sldId id="389" r:id="rId15"/>
    <p:sldId id="390" r:id="rId16"/>
    <p:sldId id="391" r:id="rId17"/>
    <p:sldId id="392" r:id="rId18"/>
    <p:sldId id="393" r:id="rId19"/>
    <p:sldId id="394" r:id="rId20"/>
    <p:sldId id="395" r:id="rId21"/>
    <p:sldId id="396" r:id="rId22"/>
    <p:sldId id="397" r:id="rId23"/>
    <p:sldId id="398" r:id="rId24"/>
    <p:sldId id="399" r:id="rId25"/>
    <p:sldId id="400" r:id="rId26"/>
    <p:sldId id="401" r:id="rId27"/>
    <p:sldId id="402" r:id="rId28"/>
    <p:sldId id="403" r:id="rId29"/>
    <p:sldId id="404" r:id="rId30"/>
    <p:sldId id="405" r:id="rId31"/>
    <p:sldId id="406" r:id="rId32"/>
    <p:sldId id="407" r:id="rId33"/>
    <p:sldId id="408" r:id="rId34"/>
    <p:sldId id="409" r:id="rId35"/>
    <p:sldId id="410" r:id="rId36"/>
    <p:sldId id="376" r:id="rId37"/>
    <p:sldId id="377" r:id="rId38"/>
    <p:sldId id="378" r:id="rId39"/>
    <p:sldId id="379" r:id="rId40"/>
    <p:sldId id="380" r:id="rId41"/>
    <p:sldId id="381" r:id="rId42"/>
    <p:sldId id="267" r:id="rId43"/>
    <p:sldId id="268" r:id="rId44"/>
    <p:sldId id="269" r:id="rId45"/>
    <p:sldId id="270" r:id="rId4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749"/>
    <p:restoredTop sz="94670" autoAdjust="0"/>
  </p:normalViewPr>
  <p:slideViewPr>
    <p:cSldViewPr snapToGrid="0" snapToObjects="1">
      <p:cViewPr varScale="1">
        <p:scale>
          <a:sx n="113" d="100"/>
          <a:sy n="113" d="100"/>
        </p:scale>
        <p:origin x="512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4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16DC2-C0AD-7041-9A62-07B61089366D}" type="datetimeFigureOut">
              <a:rPr lang="en-US" smtClean="0"/>
              <a:t>4/4/23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0C61B-5C7E-AF44-9692-D8F7F010E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5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05AC29C-724F-BC45-BAF3-31D956C52D56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F842A0C-BDBF-6F48-9846-1DCCFED3E947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82B206-257B-104A-B6CD-BE6E5EB6ABDD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BC4D64-9E7A-C54A-9C44-41C8BD654FC2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14FC0B-75ED-D44E-9FA6-97811F2B3E2A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8B5E7E-C4F5-5A4D-982D-3D400BC90419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D77CE6-F67F-C64C-B512-179FED1F5FD3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A3C5DA-2EE3-344C-A801-5EFADDD5B09F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85458F-71C7-3D43-8863-8B6E9F9F23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324B72-65B1-DF49-8C85-329A3AB2AE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4F26AB-5DA6-2448-82F3-5C025A2E62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3545F1-8F66-064B-9F79-F500FA44EA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74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04498-F3A5-2848-AAE3-5F980E990E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ECF267-9CEA-6743-B0E0-E113632B0B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F2C9F5-D4AE-6A4C-AB6B-0F970A7580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640C99-7953-0F46-A54C-101525D35E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1CB1D-55E3-5E40-8C6C-A9FD9E9B93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5E3765-6B97-F148-840C-B1F9E4E857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9F3DE-65B7-5E43-8A74-946B20EC1E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CBA09F-D3B4-604C-B950-3D857A9C09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C50D1EA-64DB-1943-BA4C-519F872106F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Map_Pelop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26" y="1"/>
            <a:ext cx="5565775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110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Naxos, kouros in quarry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3176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623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Naxos, kouros in quarr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563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anon of propor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475" y="0"/>
            <a:ext cx="57666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NY kour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1" y="0"/>
            <a:ext cx="2944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943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22a, EAM3851_Anavyssos-K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4523" y="0"/>
            <a:ext cx="4845700" cy="6858000"/>
          </a:xfrm>
          <a:prstGeom prst="rect">
            <a:avLst/>
          </a:prstGeom>
        </p:spPr>
      </p:pic>
      <p:pic>
        <p:nvPicPr>
          <p:cNvPr id="3" name="Picture 3" descr="NY kouros">
            <a:extLst>
              <a:ext uri="{FF2B5EF4-FFF2-40B4-BE49-F238E27FC236}">
                <a16:creationId xmlns:a16="http://schemas.microsoft.com/office/drawing/2014/main" id="{CDC17D6F-84CB-4E42-A8AE-B0EFA9BB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3335" y="0"/>
            <a:ext cx="2944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040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krop_SW_2.jpg">
            <a:extLst>
              <a:ext uri="{FF2B5EF4-FFF2-40B4-BE49-F238E27FC236}">
                <a16:creationId xmlns:a16="http://schemas.microsoft.com/office/drawing/2014/main" id="{778C6352-A964-AEA9-C986-DB4B71BA6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088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938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Akropolis 675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2952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kropolis 674.jpg">
            <a:extLst>
              <a:ext uri="{FF2B5EF4-FFF2-40B4-BE49-F238E27FC236}">
                <a16:creationId xmlns:a16="http://schemas.microsoft.com/office/drawing/2014/main" id="{C3274482-28BB-724E-A491-A5360BD5F7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4826" y="0"/>
            <a:ext cx="2703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518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27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682" y="1"/>
            <a:ext cx="2327318" cy="690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8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_Ital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008" y="0"/>
            <a:ext cx="6262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14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F2A1967-86B1-7E52-24BF-FE6B0A590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588" y="0"/>
            <a:ext cx="9140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143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orfu, 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"/>
            <a:ext cx="8077200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Corfu, 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4654550"/>
            <a:ext cx="914400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2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NY kour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44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NY kouros, sc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5135" y="0"/>
            <a:ext cx="51410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NY kouros, side 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9653" y="0"/>
            <a:ext cx="4224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433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orfu, 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4649788"/>
            <a:ext cx="914400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Corfu, 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6934200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39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Medusa, f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38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Pediment, M.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488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Pediment, M's foot.jpg">
            <a:extLst>
              <a:ext uri="{FF2B5EF4-FFF2-40B4-BE49-F238E27FC236}">
                <a16:creationId xmlns:a16="http://schemas.microsoft.com/office/drawing/2014/main" id="{2AC1C1ED-BED3-F64E-9DAF-274165854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2711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414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Pediment, panth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510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.30a, 46179_4209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822" y="0"/>
            <a:ext cx="10329333" cy="687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62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5791200" cy="6856673"/>
          </a:xfrm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92106" y="845786"/>
            <a:ext cx="6499894" cy="3568170"/>
          </a:xfrm>
        </p:spPr>
      </p:pic>
    </p:spTree>
    <p:extLst>
      <p:ext uri="{BB962C8B-B14F-4D97-AF65-F5344CB8AC3E}">
        <p14:creationId xmlns:p14="http://schemas.microsoft.com/office/powerpoint/2010/main" val="1071024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2756" y="4425244"/>
            <a:ext cx="11825045" cy="2432756"/>
          </a:xfrm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65111" y="0"/>
            <a:ext cx="8229600" cy="4516438"/>
          </a:xfrm>
        </p:spPr>
      </p:pic>
    </p:spTree>
    <p:extLst>
      <p:ext uri="{BB962C8B-B14F-4D97-AF65-F5344CB8AC3E}">
        <p14:creationId xmlns:p14="http://schemas.microsoft.com/office/powerpoint/2010/main" val="2873215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7000" y="1"/>
            <a:ext cx="7010400" cy="3643313"/>
          </a:xfrm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43200" y="3632200"/>
            <a:ext cx="6705600" cy="3225800"/>
          </a:xfrm>
        </p:spPr>
      </p:pic>
    </p:spTree>
    <p:extLst>
      <p:ext uri="{BB962C8B-B14F-4D97-AF65-F5344CB8AC3E}">
        <p14:creationId xmlns:p14="http://schemas.microsoft.com/office/powerpoint/2010/main" val="4109682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30b, 46175_4209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65" y="0"/>
            <a:ext cx="10306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31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9800" y="1"/>
            <a:ext cx="7848600" cy="3317875"/>
          </a:xfrm>
        </p:spPr>
      </p:pic>
      <p:pic>
        <p:nvPicPr>
          <p:cNvPr id="276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4600" y="3338514"/>
            <a:ext cx="7315200" cy="3519487"/>
          </a:xfrm>
        </p:spPr>
      </p:pic>
    </p:spTree>
    <p:extLst>
      <p:ext uri="{BB962C8B-B14F-4D97-AF65-F5344CB8AC3E}">
        <p14:creationId xmlns:p14="http://schemas.microsoft.com/office/powerpoint/2010/main" val="3289708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Y kour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1" y="0"/>
            <a:ext cx="2944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NY kouros, ba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2846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4765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B1E8A-079C-2843-BCEF-4FD329BA64E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3.30a, 46179_4209.tif">
            <a:extLst>
              <a:ext uri="{FF2B5EF4-FFF2-40B4-BE49-F238E27FC236}">
                <a16:creationId xmlns:a16="http://schemas.microsoft.com/office/drawing/2014/main" id="{ACD63027-4594-5D48-B611-AC2BAD219B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351936" cy="4892078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AD9AD50-A581-5F47-A41D-98648A40D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74439" y="3827816"/>
            <a:ext cx="6517561" cy="303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25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67468" y="-1"/>
            <a:ext cx="2810933" cy="7004943"/>
          </a:xfrm>
        </p:spPr>
      </p:pic>
      <p:pic>
        <p:nvPicPr>
          <p:cNvPr id="3" name="Picture 2" descr="3.30c, 46183_4209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1334" y="0"/>
            <a:ext cx="4307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91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.32a.ART45321.Scal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0"/>
            <a:ext cx="5116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48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BF amphora, Exekias, Achilles &amp; Aja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3468" y="1"/>
            <a:ext cx="8415867" cy="686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81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ABF amphora, Exekias, Aja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876300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312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.33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260" y="0"/>
            <a:ext cx="5710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645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35a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0"/>
            <a:ext cx="4623263" cy="6858000"/>
          </a:xfrm>
          <a:prstGeom prst="rect">
            <a:avLst/>
          </a:prstGeom>
        </p:spPr>
      </p:pic>
      <p:pic>
        <p:nvPicPr>
          <p:cNvPr id="3" name="Picture 2" descr="3.35b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84" y="0"/>
            <a:ext cx="4603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28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36a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6232" y="0"/>
            <a:ext cx="7772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428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.36b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970" y="0"/>
            <a:ext cx="7648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47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36c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1210"/>
            <a:ext cx="12192000" cy="568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42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NY kouros, side view of h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520" y="0"/>
            <a:ext cx="4809506" cy="684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NY kouros, rear view of h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3245" y="68540"/>
            <a:ext cx="5309569" cy="678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2362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36d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243" y="0"/>
            <a:ext cx="5553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70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37a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14" y="0"/>
            <a:ext cx="4939629" cy="6858000"/>
          </a:xfrm>
          <a:prstGeom prst="rect">
            <a:avLst/>
          </a:prstGeom>
        </p:spPr>
      </p:pic>
      <p:pic>
        <p:nvPicPr>
          <p:cNvPr id="3" name="Picture 2" descr="3.37b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735" y="0"/>
            <a:ext cx="4979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861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"/>
            <a:ext cx="5410200" cy="6969125"/>
          </a:xfrm>
        </p:spPr>
      </p:pic>
      <p:pic>
        <p:nvPicPr>
          <p:cNvPr id="17410" name="Picture 4" descr="Delphi_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19200"/>
            <a:ext cx="47117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9398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34226" y="0"/>
            <a:ext cx="3533775" cy="6858000"/>
          </a:xfr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629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87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 descr="3.1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8934"/>
            <a:ext cx="12249336" cy="512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93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.16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4441"/>
            <a:ext cx="12154836" cy="348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49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Map_Pelop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26" y="1"/>
            <a:ext cx="5565775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41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ounion kouros, front, B&amp;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1" y="0"/>
            <a:ext cx="2428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Sounion kouros, s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73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409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Quarrying draw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9482" y="0"/>
            <a:ext cx="94921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42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_BA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334" y="-9727"/>
            <a:ext cx="7399867" cy="686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03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Naxos, kouros in quarr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58974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313</TotalTime>
  <Words>8</Words>
  <Application>Microsoft Macintosh PowerPoint</Application>
  <PresentationFormat>Widescreen</PresentationFormat>
  <Paragraphs>8</Paragraphs>
  <Slides>45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Arial</vt:lpstr>
      <vt:lpstr>Calibri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judy b</dc:creator>
  <cp:lastModifiedBy>Judy Barringer</cp:lastModifiedBy>
  <cp:revision>49</cp:revision>
  <dcterms:created xsi:type="dcterms:W3CDTF">2016-10-05T12:12:34Z</dcterms:created>
  <dcterms:modified xsi:type="dcterms:W3CDTF">2023-04-04T09:06:49Z</dcterms:modified>
</cp:coreProperties>
</file>