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53CC-D252-49FE-94AE-12FD1362E8B9}" type="datetimeFigureOut">
              <a:rPr lang="el-GR" smtClean="0"/>
              <a:t>20/3/2014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CAA7-96DA-4651-9691-958DE56DE71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53CC-D252-49FE-94AE-12FD1362E8B9}" type="datetimeFigureOut">
              <a:rPr lang="el-GR" smtClean="0"/>
              <a:t>20/3/2014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CAA7-96DA-4651-9691-958DE56DE71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53CC-D252-49FE-94AE-12FD1362E8B9}" type="datetimeFigureOut">
              <a:rPr lang="el-GR" smtClean="0"/>
              <a:t>20/3/2014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CAA7-96DA-4651-9691-958DE56DE71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53CC-D252-49FE-94AE-12FD1362E8B9}" type="datetimeFigureOut">
              <a:rPr lang="el-GR" smtClean="0"/>
              <a:t>20/3/2014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CAA7-96DA-4651-9691-958DE56DE71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53CC-D252-49FE-94AE-12FD1362E8B9}" type="datetimeFigureOut">
              <a:rPr lang="el-GR" smtClean="0"/>
              <a:t>20/3/2014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CAA7-96DA-4651-9691-958DE56DE71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53CC-D252-49FE-94AE-12FD1362E8B9}" type="datetimeFigureOut">
              <a:rPr lang="el-GR" smtClean="0"/>
              <a:t>20/3/2014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CAA7-96DA-4651-9691-958DE56DE71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53CC-D252-49FE-94AE-12FD1362E8B9}" type="datetimeFigureOut">
              <a:rPr lang="el-GR" smtClean="0"/>
              <a:t>20/3/2014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CAA7-96DA-4651-9691-958DE56DE71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53CC-D252-49FE-94AE-12FD1362E8B9}" type="datetimeFigureOut">
              <a:rPr lang="el-GR" smtClean="0"/>
              <a:t>20/3/2014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CAA7-96DA-4651-9691-958DE56DE71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53CC-D252-49FE-94AE-12FD1362E8B9}" type="datetimeFigureOut">
              <a:rPr lang="el-GR" smtClean="0"/>
              <a:t>20/3/2014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CAA7-96DA-4651-9691-958DE56DE71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53CC-D252-49FE-94AE-12FD1362E8B9}" type="datetimeFigureOut">
              <a:rPr lang="el-GR" smtClean="0"/>
              <a:t>20/3/2014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CAA7-96DA-4651-9691-958DE56DE71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53CC-D252-49FE-94AE-12FD1362E8B9}" type="datetimeFigureOut">
              <a:rPr lang="el-GR" smtClean="0"/>
              <a:t>20/3/2014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CAA7-96DA-4651-9691-958DE56DE71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F53CC-D252-49FE-94AE-12FD1362E8B9}" type="datetimeFigureOut">
              <a:rPr lang="el-GR" smtClean="0"/>
              <a:t>20/3/2014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0CAA7-96DA-4651-9691-958DE56DE71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Άρθρο 8 Ν.3886/2010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Νέα διάταξη </a:t>
            </a:r>
          </a:p>
          <a:p>
            <a:r>
              <a:rPr lang="el-GR" dirty="0" smtClean="0"/>
              <a:t>H ρήτρα διοικητικής σύμβασης που διαλαμβάνει ρύθμιση αποκλίνουσα της κατακυρωτικής απόφασης, είναι ευθέως </a:t>
            </a:r>
            <a:r>
              <a:rPr lang="el-GR" dirty="0" err="1" smtClean="0"/>
              <a:t>προσβλητή</a:t>
            </a:r>
            <a:r>
              <a:rPr lang="el-GR" dirty="0" smtClean="0"/>
              <a:t> με αίτηση ακύρωσης ενώπιον του </a:t>
            </a:r>
            <a:r>
              <a:rPr lang="el-GR" dirty="0" err="1" smtClean="0"/>
              <a:t>ΣτΕ</a:t>
            </a:r>
            <a:r>
              <a:rPr lang="el-GR" dirty="0" smtClean="0"/>
              <a:t> ως αποσπώμενη της σύμβασης ατομική διοικητική πράξη (</a:t>
            </a:r>
            <a:r>
              <a:rPr lang="el-GR" dirty="0" err="1" smtClean="0"/>
              <a:t>ΣτΕ</a:t>
            </a:r>
            <a:r>
              <a:rPr lang="el-GR" dirty="0" smtClean="0"/>
              <a:t> </a:t>
            </a:r>
            <a:r>
              <a:rPr lang="el-GR" dirty="0" err="1" smtClean="0"/>
              <a:t>Ολ</a:t>
            </a:r>
            <a:r>
              <a:rPr lang="el-GR" dirty="0" smtClean="0"/>
              <a:t> 1908/2001)</a:t>
            </a:r>
          </a:p>
          <a:p>
            <a:r>
              <a:rPr lang="el-GR" dirty="0" err="1" smtClean="0"/>
              <a:t>Societe</a:t>
            </a:r>
            <a:r>
              <a:rPr lang="el-GR" dirty="0" smtClean="0"/>
              <a:t> </a:t>
            </a:r>
            <a:r>
              <a:rPr lang="el-GR" dirty="0" err="1" smtClean="0"/>
              <a:t>Tropic</a:t>
            </a:r>
            <a:r>
              <a:rPr lang="el-GR" dirty="0" smtClean="0"/>
              <a:t> </a:t>
            </a:r>
            <a:r>
              <a:rPr lang="el-GR" dirty="0" err="1" smtClean="0"/>
              <a:t>Travaux</a:t>
            </a:r>
            <a:r>
              <a:rPr lang="el-GR" dirty="0" smtClean="0"/>
              <a:t> </a:t>
            </a:r>
            <a:r>
              <a:rPr lang="el-GR" dirty="0" err="1" smtClean="0"/>
              <a:t>Signalisation</a:t>
            </a:r>
            <a:r>
              <a:rPr lang="el-GR" dirty="0" smtClean="0"/>
              <a:t> - </a:t>
            </a:r>
            <a:r>
              <a:rPr lang="el-GR" dirty="0" err="1" smtClean="0"/>
              <a:t>Conseil</a:t>
            </a:r>
            <a:r>
              <a:rPr lang="el-GR" dirty="0" smtClean="0"/>
              <a:t> </a:t>
            </a:r>
            <a:r>
              <a:rPr lang="el-GR" dirty="0" err="1" smtClean="0"/>
              <a:t>d’Etat</a:t>
            </a:r>
            <a:r>
              <a:rPr lang="el-GR" dirty="0" smtClean="0"/>
              <a:t> της 16ης 7.2007:τρίτοι (μη συμβαλλόμενοι) ανταγωνιστές, που παρανόμως αποκλείστηκαν από την διαδικασία σύναψης ΔΣ, δύνανται να ασκήσουν προσφυγή ουσίας για ακύρωση της σύμβασης αυτής</a:t>
            </a:r>
          </a:p>
          <a:p>
            <a:r>
              <a:rPr lang="el-GR" dirty="0" smtClean="0"/>
              <a:t>Στάθμιση ασφάλειας δικαίου και προστατευόμενη εμπιστοσύνη και αφετέρου αρχή νομιμότητας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Περιπτώσεις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Χωρίς δημοσίευση προκήρυξης (απευθείας αναθέσεις)</a:t>
            </a:r>
          </a:p>
          <a:p>
            <a:r>
              <a:rPr lang="el-GR" dirty="0" smtClean="0"/>
              <a:t>Χωρίς σεβασμό ανασταλτικού αποτελέσματος (+παραδεκτή άσκηση προδικαστικής προσφυγής ή αίτησης ασφαλιστικών μέτρων: </a:t>
            </a:r>
            <a:r>
              <a:rPr lang="el-GR" dirty="0" err="1" smtClean="0"/>
              <a:t>ΣτΕ</a:t>
            </a:r>
            <a:r>
              <a:rPr lang="el-GR" dirty="0" smtClean="0"/>
              <a:t> 3404/2012</a:t>
            </a:r>
          </a:p>
          <a:p>
            <a:r>
              <a:rPr lang="el-GR" dirty="0" smtClean="0"/>
              <a:t>Παράβαση διαδικασίας για συμβάσεις πλαίσιο ή δυναμικά συστήματα αγορών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Ευχέρεια δικαστηρίου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Κατά κανόνα: Αναδρομική ακυρότητα και αδικαιολόγητος πλουτισμός / αποκλείεται εάν ο ανάδοχος γνώριζε την ακυρότητα ή περιορισμός απαίτησης</a:t>
            </a:r>
          </a:p>
          <a:p>
            <a:r>
              <a:rPr lang="el-GR" dirty="0" smtClean="0"/>
              <a:t>Κατ’ εξαίρεση: </a:t>
            </a:r>
          </a:p>
          <a:p>
            <a:pPr lvl="1"/>
            <a:r>
              <a:rPr lang="el-GR" dirty="0" smtClean="0"/>
              <a:t>Μόνο ανεκτέλεστο τμήμα ή σύντμηση διάρκειας αναλόγως σταδίου εκτέλεσης </a:t>
            </a:r>
          </a:p>
          <a:p>
            <a:pPr lvl="1"/>
            <a:r>
              <a:rPr lang="el-GR" dirty="0" smtClean="0"/>
              <a:t>Επιτακτικοί λόγοι δημοσίου συμφέροντος (όχι μόνον έξοδα λόγω καθυστέρησης, νέας διαδικασίας)</a:t>
            </a:r>
          </a:p>
          <a:p>
            <a:pPr lvl="1"/>
            <a:r>
              <a:rPr lang="el-GR" dirty="0" smtClean="0"/>
              <a:t>+πρόστιμο έως 10% αντικειμένου της σύμβασης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Ένδικο βοήθημα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Προσφυγή</a:t>
            </a:r>
          </a:p>
          <a:p>
            <a:r>
              <a:rPr lang="el-GR" dirty="0" smtClean="0"/>
              <a:t>Γενικές διατάξεις περί αρμοδιότητας</a:t>
            </a:r>
          </a:p>
          <a:p>
            <a:r>
              <a:rPr lang="el-GR" dirty="0" smtClean="0"/>
              <a:t>Προθεσμία 30 ημέρες από δημοσίευση απόφασης (+αιτιολογία) ή από ενημέρωση ενδιαφερόμενων και πάντως όχι πέρα από 6 μήνες από την σύναψη της σύμβασης</a:t>
            </a:r>
          </a:p>
          <a:p>
            <a:r>
              <a:rPr lang="el-GR" dirty="0" smtClean="0"/>
              <a:t>Αναλογική εφαρμογή ά. 5 για ασφαλιστικά μέτρα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168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Άρθρο 8 Ν.3886/2010</vt:lpstr>
      <vt:lpstr>Περιπτώσεις</vt:lpstr>
      <vt:lpstr>Ευχέρεια δικαστηρίου</vt:lpstr>
      <vt:lpstr>Ένδικο βοήθημα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Άρθρο 8 Ν.3886/2010</dc:title>
  <dc:creator>ΑΙ</dc:creator>
  <cp:lastModifiedBy>ΑΙ</cp:lastModifiedBy>
  <cp:revision>3</cp:revision>
  <dcterms:created xsi:type="dcterms:W3CDTF">2014-03-20T08:41:32Z</dcterms:created>
  <dcterms:modified xsi:type="dcterms:W3CDTF">2014-03-20T08:55:05Z</dcterms:modified>
</cp:coreProperties>
</file>